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3"/>
  </p:sldMasterIdLst>
  <p:notesMasterIdLst>
    <p:notesMasterId r:id="rId27"/>
  </p:notesMasterIdLst>
  <p:sldIdLst>
    <p:sldId id="256" r:id="rId4"/>
    <p:sldId id="283" r:id="rId5"/>
    <p:sldId id="284" r:id="rId6"/>
    <p:sldId id="285" r:id="rId7"/>
    <p:sldId id="286" r:id="rId8"/>
    <p:sldId id="287" r:id="rId9"/>
    <p:sldId id="288" r:id="rId10"/>
    <p:sldId id="306" r:id="rId11"/>
    <p:sldId id="289" r:id="rId12"/>
    <p:sldId id="290" r:id="rId13"/>
    <p:sldId id="291" r:id="rId14"/>
    <p:sldId id="292" r:id="rId15"/>
    <p:sldId id="293" r:id="rId16"/>
    <p:sldId id="294" r:id="rId17"/>
    <p:sldId id="295" r:id="rId18"/>
    <p:sldId id="296" r:id="rId19"/>
    <p:sldId id="305" r:id="rId20"/>
    <p:sldId id="297" r:id="rId21"/>
    <p:sldId id="298" r:id="rId22"/>
    <p:sldId id="299" r:id="rId23"/>
    <p:sldId id="300" r:id="rId24"/>
    <p:sldId id="304" r:id="rId25"/>
    <p:sldId id="30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18D2CB-ED17-4225-A774-52A8F4F51856}" v="70" dt="2023-11-23T15:12:21.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524" autoAdjust="0"/>
  </p:normalViewPr>
  <p:slideViewPr>
    <p:cSldViewPr snapToGrid="0">
      <p:cViewPr varScale="1">
        <p:scale>
          <a:sx n="96" d="100"/>
          <a:sy n="96" d="100"/>
        </p:scale>
        <p:origin x="14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CEDF734E-84A2-4675-A3AD-0663AAE9FC79}"/>
    <pc:docChg chg="custSel modSld">
      <pc:chgData name="Ian Coles | TRICS" userId="e39e6a2d-cb02-47f7-a2e2-d83a41b76ae8" providerId="ADAL" clId="{CEDF734E-84A2-4675-A3AD-0663AAE9FC79}" dt="2023-11-23T15:36:56.503" v="556" actId="20577"/>
      <pc:docMkLst>
        <pc:docMk/>
      </pc:docMkLst>
      <pc:sldChg chg="modSp mod modNotesTx">
        <pc:chgData name="Ian Coles | TRICS" userId="e39e6a2d-cb02-47f7-a2e2-d83a41b76ae8" providerId="ADAL" clId="{CEDF734E-84A2-4675-A3AD-0663AAE9FC79}" dt="2023-11-23T15:23:07.998" v="98" actId="20577"/>
        <pc:sldMkLst>
          <pc:docMk/>
          <pc:sldMk cId="341213634" sldId="283"/>
        </pc:sldMkLst>
        <pc:spChg chg="mod">
          <ac:chgData name="Ian Coles | TRICS" userId="e39e6a2d-cb02-47f7-a2e2-d83a41b76ae8" providerId="ADAL" clId="{CEDF734E-84A2-4675-A3AD-0663AAE9FC79}" dt="2023-11-23T15:23:07.998" v="98" actId="20577"/>
          <ac:spMkLst>
            <pc:docMk/>
            <pc:sldMk cId="341213634" sldId="283"/>
            <ac:spMk id="4" creationId="{877D58FD-E6CF-9825-8FCC-5AAD5943F055}"/>
          </ac:spMkLst>
        </pc:spChg>
      </pc:sldChg>
      <pc:sldChg chg="modSp mod modNotesTx">
        <pc:chgData name="Ian Coles | TRICS" userId="e39e6a2d-cb02-47f7-a2e2-d83a41b76ae8" providerId="ADAL" clId="{CEDF734E-84A2-4675-A3AD-0663AAE9FC79}" dt="2023-11-23T15:23:13.359" v="101" actId="20577"/>
        <pc:sldMkLst>
          <pc:docMk/>
          <pc:sldMk cId="1950217432" sldId="284"/>
        </pc:sldMkLst>
        <pc:spChg chg="mod">
          <ac:chgData name="Ian Coles | TRICS" userId="e39e6a2d-cb02-47f7-a2e2-d83a41b76ae8" providerId="ADAL" clId="{CEDF734E-84A2-4675-A3AD-0663AAE9FC79}" dt="2023-11-23T15:23:13.359" v="101" actId="20577"/>
          <ac:spMkLst>
            <pc:docMk/>
            <pc:sldMk cId="1950217432" sldId="284"/>
            <ac:spMk id="4" creationId="{877D58FD-E6CF-9825-8FCC-5AAD5943F055}"/>
          </ac:spMkLst>
        </pc:spChg>
      </pc:sldChg>
      <pc:sldChg chg="modSp mod modNotesTx">
        <pc:chgData name="Ian Coles | TRICS" userId="e39e6a2d-cb02-47f7-a2e2-d83a41b76ae8" providerId="ADAL" clId="{CEDF734E-84A2-4675-A3AD-0663AAE9FC79}" dt="2023-11-23T15:23:18.797" v="103" actId="20577"/>
        <pc:sldMkLst>
          <pc:docMk/>
          <pc:sldMk cId="585143267" sldId="285"/>
        </pc:sldMkLst>
        <pc:spChg chg="mod">
          <ac:chgData name="Ian Coles | TRICS" userId="e39e6a2d-cb02-47f7-a2e2-d83a41b76ae8" providerId="ADAL" clId="{CEDF734E-84A2-4675-A3AD-0663AAE9FC79}" dt="2023-11-23T15:23:18.797" v="103" actId="20577"/>
          <ac:spMkLst>
            <pc:docMk/>
            <pc:sldMk cId="585143267" sldId="285"/>
            <ac:spMk id="4" creationId="{877D58FD-E6CF-9825-8FCC-5AAD5943F055}"/>
          </ac:spMkLst>
        </pc:spChg>
      </pc:sldChg>
      <pc:sldChg chg="modSp mod modNotesTx">
        <pc:chgData name="Ian Coles | TRICS" userId="e39e6a2d-cb02-47f7-a2e2-d83a41b76ae8" providerId="ADAL" clId="{CEDF734E-84A2-4675-A3AD-0663AAE9FC79}" dt="2023-11-23T15:23:27.628" v="105" actId="20577"/>
        <pc:sldMkLst>
          <pc:docMk/>
          <pc:sldMk cId="2199371840" sldId="286"/>
        </pc:sldMkLst>
        <pc:spChg chg="mod">
          <ac:chgData name="Ian Coles | TRICS" userId="e39e6a2d-cb02-47f7-a2e2-d83a41b76ae8" providerId="ADAL" clId="{CEDF734E-84A2-4675-A3AD-0663AAE9FC79}" dt="2023-11-23T15:23:27.628" v="105" actId="20577"/>
          <ac:spMkLst>
            <pc:docMk/>
            <pc:sldMk cId="2199371840" sldId="286"/>
            <ac:spMk id="4" creationId="{877D58FD-E6CF-9825-8FCC-5AAD5943F055}"/>
          </ac:spMkLst>
        </pc:spChg>
      </pc:sldChg>
      <pc:sldChg chg="modSp mod modNotesTx">
        <pc:chgData name="Ian Coles | TRICS" userId="e39e6a2d-cb02-47f7-a2e2-d83a41b76ae8" providerId="ADAL" clId="{CEDF734E-84A2-4675-A3AD-0663AAE9FC79}" dt="2023-11-23T15:23:32.331" v="106" actId="20577"/>
        <pc:sldMkLst>
          <pc:docMk/>
          <pc:sldMk cId="54016911" sldId="287"/>
        </pc:sldMkLst>
        <pc:spChg chg="mod">
          <ac:chgData name="Ian Coles | TRICS" userId="e39e6a2d-cb02-47f7-a2e2-d83a41b76ae8" providerId="ADAL" clId="{CEDF734E-84A2-4675-A3AD-0663AAE9FC79}" dt="2023-11-23T15:23:32.331" v="106" actId="20577"/>
          <ac:spMkLst>
            <pc:docMk/>
            <pc:sldMk cId="54016911" sldId="287"/>
            <ac:spMk id="4" creationId="{877D58FD-E6CF-9825-8FCC-5AAD5943F055}"/>
          </ac:spMkLst>
        </pc:spChg>
      </pc:sldChg>
      <pc:sldChg chg="modSp mod modNotesTx">
        <pc:chgData name="Ian Coles | TRICS" userId="e39e6a2d-cb02-47f7-a2e2-d83a41b76ae8" providerId="ADAL" clId="{CEDF734E-84A2-4675-A3AD-0663AAE9FC79}" dt="2023-11-23T15:23:47.515" v="112" actId="20577"/>
        <pc:sldMkLst>
          <pc:docMk/>
          <pc:sldMk cId="1891529575" sldId="288"/>
        </pc:sldMkLst>
        <pc:spChg chg="mod">
          <ac:chgData name="Ian Coles | TRICS" userId="e39e6a2d-cb02-47f7-a2e2-d83a41b76ae8" providerId="ADAL" clId="{CEDF734E-84A2-4675-A3AD-0663AAE9FC79}" dt="2023-11-23T15:22:59.327" v="96" actId="20577"/>
          <ac:spMkLst>
            <pc:docMk/>
            <pc:sldMk cId="1891529575" sldId="288"/>
            <ac:spMk id="4" creationId="{877D58FD-E6CF-9825-8FCC-5AAD5943F055}"/>
          </ac:spMkLst>
        </pc:spChg>
      </pc:sldChg>
      <pc:sldChg chg="modSp mod modNotesTx">
        <pc:chgData name="Ian Coles | TRICS" userId="e39e6a2d-cb02-47f7-a2e2-d83a41b76ae8" providerId="ADAL" clId="{CEDF734E-84A2-4675-A3AD-0663AAE9FC79}" dt="2023-11-23T15:25:08.473" v="150" actId="20577"/>
        <pc:sldMkLst>
          <pc:docMk/>
          <pc:sldMk cId="1400623010" sldId="289"/>
        </pc:sldMkLst>
        <pc:spChg chg="mod">
          <ac:chgData name="Ian Coles | TRICS" userId="e39e6a2d-cb02-47f7-a2e2-d83a41b76ae8" providerId="ADAL" clId="{CEDF734E-84A2-4675-A3AD-0663AAE9FC79}" dt="2023-11-23T15:24:46.337" v="139" actId="20577"/>
          <ac:spMkLst>
            <pc:docMk/>
            <pc:sldMk cId="1400623010" sldId="289"/>
            <ac:spMk id="4" creationId="{877D58FD-E6CF-9825-8FCC-5AAD5943F055}"/>
          </ac:spMkLst>
        </pc:spChg>
      </pc:sldChg>
      <pc:sldChg chg="modNotesTx">
        <pc:chgData name="Ian Coles | TRICS" userId="e39e6a2d-cb02-47f7-a2e2-d83a41b76ae8" providerId="ADAL" clId="{CEDF734E-84A2-4675-A3AD-0663AAE9FC79}" dt="2023-11-23T15:25:36.698" v="165" actId="20577"/>
        <pc:sldMkLst>
          <pc:docMk/>
          <pc:sldMk cId="52749802" sldId="290"/>
        </pc:sldMkLst>
      </pc:sldChg>
      <pc:sldChg chg="modNotesTx">
        <pc:chgData name="Ian Coles | TRICS" userId="e39e6a2d-cb02-47f7-a2e2-d83a41b76ae8" providerId="ADAL" clId="{CEDF734E-84A2-4675-A3AD-0663AAE9FC79}" dt="2023-11-23T15:25:50.377" v="168" actId="20577"/>
        <pc:sldMkLst>
          <pc:docMk/>
          <pc:sldMk cId="4218107463" sldId="291"/>
        </pc:sldMkLst>
      </pc:sldChg>
      <pc:sldChg chg="modSp mod modNotesTx">
        <pc:chgData name="Ian Coles | TRICS" userId="e39e6a2d-cb02-47f7-a2e2-d83a41b76ae8" providerId="ADAL" clId="{CEDF734E-84A2-4675-A3AD-0663AAE9FC79}" dt="2023-11-23T15:26:36.476" v="182" actId="20577"/>
        <pc:sldMkLst>
          <pc:docMk/>
          <pc:sldMk cId="3512697717" sldId="292"/>
        </pc:sldMkLst>
        <pc:spChg chg="mod">
          <ac:chgData name="Ian Coles | TRICS" userId="e39e6a2d-cb02-47f7-a2e2-d83a41b76ae8" providerId="ADAL" clId="{CEDF734E-84A2-4675-A3AD-0663AAE9FC79}" dt="2023-11-23T15:26:07.031" v="172" actId="20577"/>
          <ac:spMkLst>
            <pc:docMk/>
            <pc:sldMk cId="3512697717" sldId="292"/>
            <ac:spMk id="4" creationId="{877D58FD-E6CF-9825-8FCC-5AAD5943F055}"/>
          </ac:spMkLst>
        </pc:spChg>
      </pc:sldChg>
      <pc:sldChg chg="modSp mod modNotesTx">
        <pc:chgData name="Ian Coles | TRICS" userId="e39e6a2d-cb02-47f7-a2e2-d83a41b76ae8" providerId="ADAL" clId="{CEDF734E-84A2-4675-A3AD-0663AAE9FC79}" dt="2023-11-23T15:27:05.716" v="195" actId="20577"/>
        <pc:sldMkLst>
          <pc:docMk/>
          <pc:sldMk cId="3709861004" sldId="293"/>
        </pc:sldMkLst>
        <pc:spChg chg="mod">
          <ac:chgData name="Ian Coles | TRICS" userId="e39e6a2d-cb02-47f7-a2e2-d83a41b76ae8" providerId="ADAL" clId="{CEDF734E-84A2-4675-A3AD-0663AAE9FC79}" dt="2023-11-23T15:26:50.447" v="186" actId="20577"/>
          <ac:spMkLst>
            <pc:docMk/>
            <pc:sldMk cId="3709861004" sldId="293"/>
            <ac:spMk id="4" creationId="{877D58FD-E6CF-9825-8FCC-5AAD5943F055}"/>
          </ac:spMkLst>
        </pc:spChg>
      </pc:sldChg>
      <pc:sldChg chg="modNotesTx">
        <pc:chgData name="Ian Coles | TRICS" userId="e39e6a2d-cb02-47f7-a2e2-d83a41b76ae8" providerId="ADAL" clId="{CEDF734E-84A2-4675-A3AD-0663AAE9FC79}" dt="2023-11-23T15:27:41.775" v="215" actId="20577"/>
        <pc:sldMkLst>
          <pc:docMk/>
          <pc:sldMk cId="1442213006" sldId="294"/>
        </pc:sldMkLst>
      </pc:sldChg>
      <pc:sldChg chg="modSp mod modNotesTx">
        <pc:chgData name="Ian Coles | TRICS" userId="e39e6a2d-cb02-47f7-a2e2-d83a41b76ae8" providerId="ADAL" clId="{CEDF734E-84A2-4675-A3AD-0663AAE9FC79}" dt="2023-11-23T15:28:51.549" v="288" actId="20577"/>
        <pc:sldMkLst>
          <pc:docMk/>
          <pc:sldMk cId="2441531436" sldId="295"/>
        </pc:sldMkLst>
        <pc:spChg chg="mod">
          <ac:chgData name="Ian Coles | TRICS" userId="e39e6a2d-cb02-47f7-a2e2-d83a41b76ae8" providerId="ADAL" clId="{CEDF734E-84A2-4675-A3AD-0663AAE9FC79}" dt="2023-11-23T15:27:48.644" v="217" actId="20577"/>
          <ac:spMkLst>
            <pc:docMk/>
            <pc:sldMk cId="2441531436" sldId="295"/>
            <ac:spMk id="6" creationId="{FA7117F3-4960-2E38-FB8D-FBDBC6DECB6F}"/>
          </ac:spMkLst>
        </pc:spChg>
      </pc:sldChg>
      <pc:sldChg chg="modSp mod modNotesTx">
        <pc:chgData name="Ian Coles | TRICS" userId="e39e6a2d-cb02-47f7-a2e2-d83a41b76ae8" providerId="ADAL" clId="{CEDF734E-84A2-4675-A3AD-0663AAE9FC79}" dt="2023-11-23T15:30:33.516" v="370" actId="20577"/>
        <pc:sldMkLst>
          <pc:docMk/>
          <pc:sldMk cId="816743536" sldId="296"/>
        </pc:sldMkLst>
        <pc:spChg chg="mod">
          <ac:chgData name="Ian Coles | TRICS" userId="e39e6a2d-cb02-47f7-a2e2-d83a41b76ae8" providerId="ADAL" clId="{CEDF734E-84A2-4675-A3AD-0663AAE9FC79}" dt="2023-11-23T15:29:27.855" v="307" actId="20577"/>
          <ac:spMkLst>
            <pc:docMk/>
            <pc:sldMk cId="816743536" sldId="296"/>
            <ac:spMk id="6" creationId="{FA7117F3-4960-2E38-FB8D-FBDBC6DECB6F}"/>
          </ac:spMkLst>
        </pc:spChg>
      </pc:sldChg>
      <pc:sldChg chg="modSp mod modNotesTx">
        <pc:chgData name="Ian Coles | TRICS" userId="e39e6a2d-cb02-47f7-a2e2-d83a41b76ae8" providerId="ADAL" clId="{CEDF734E-84A2-4675-A3AD-0663AAE9FC79}" dt="2023-11-23T15:33:34.546" v="454" actId="20577"/>
        <pc:sldMkLst>
          <pc:docMk/>
          <pc:sldMk cId="2257679454" sldId="297"/>
        </pc:sldMkLst>
        <pc:spChg chg="mod">
          <ac:chgData name="Ian Coles | TRICS" userId="e39e6a2d-cb02-47f7-a2e2-d83a41b76ae8" providerId="ADAL" clId="{CEDF734E-84A2-4675-A3AD-0663AAE9FC79}" dt="2023-11-23T15:32:16.215" v="425" actId="20577"/>
          <ac:spMkLst>
            <pc:docMk/>
            <pc:sldMk cId="2257679454" sldId="297"/>
            <ac:spMk id="4" creationId="{877D58FD-E6CF-9825-8FCC-5AAD5943F055}"/>
          </ac:spMkLst>
        </pc:spChg>
      </pc:sldChg>
      <pc:sldChg chg="modSp mod modNotesTx">
        <pc:chgData name="Ian Coles | TRICS" userId="e39e6a2d-cb02-47f7-a2e2-d83a41b76ae8" providerId="ADAL" clId="{CEDF734E-84A2-4675-A3AD-0663AAE9FC79}" dt="2023-11-23T15:34:07.647" v="471" actId="20577"/>
        <pc:sldMkLst>
          <pc:docMk/>
          <pc:sldMk cId="3952964235" sldId="298"/>
        </pc:sldMkLst>
        <pc:spChg chg="mod">
          <ac:chgData name="Ian Coles | TRICS" userId="e39e6a2d-cb02-47f7-a2e2-d83a41b76ae8" providerId="ADAL" clId="{CEDF734E-84A2-4675-A3AD-0663AAE9FC79}" dt="2023-11-23T15:33:52.437" v="456" actId="20577"/>
          <ac:spMkLst>
            <pc:docMk/>
            <pc:sldMk cId="3952964235" sldId="298"/>
            <ac:spMk id="6" creationId="{A50CA426-79E0-C89C-BBD8-27E3EADF3B82}"/>
          </ac:spMkLst>
        </pc:spChg>
      </pc:sldChg>
      <pc:sldChg chg="modNotesTx">
        <pc:chgData name="Ian Coles | TRICS" userId="e39e6a2d-cb02-47f7-a2e2-d83a41b76ae8" providerId="ADAL" clId="{CEDF734E-84A2-4675-A3AD-0663AAE9FC79}" dt="2023-11-23T15:35:47.471" v="528" actId="20577"/>
        <pc:sldMkLst>
          <pc:docMk/>
          <pc:sldMk cId="291256062" sldId="299"/>
        </pc:sldMkLst>
      </pc:sldChg>
      <pc:sldChg chg="modNotesTx">
        <pc:chgData name="Ian Coles | TRICS" userId="e39e6a2d-cb02-47f7-a2e2-d83a41b76ae8" providerId="ADAL" clId="{CEDF734E-84A2-4675-A3AD-0663AAE9FC79}" dt="2023-11-23T15:36:26.582" v="550" actId="20577"/>
        <pc:sldMkLst>
          <pc:docMk/>
          <pc:sldMk cId="1645567616" sldId="300"/>
        </pc:sldMkLst>
      </pc:sldChg>
      <pc:sldChg chg="modNotesTx">
        <pc:chgData name="Ian Coles | TRICS" userId="e39e6a2d-cb02-47f7-a2e2-d83a41b76ae8" providerId="ADAL" clId="{CEDF734E-84A2-4675-A3AD-0663AAE9FC79}" dt="2023-11-23T15:36:56.503" v="556" actId="20577"/>
        <pc:sldMkLst>
          <pc:docMk/>
          <pc:sldMk cId="499199687" sldId="304"/>
        </pc:sldMkLst>
      </pc:sldChg>
      <pc:sldChg chg="modSp mod modNotesTx">
        <pc:chgData name="Ian Coles | TRICS" userId="e39e6a2d-cb02-47f7-a2e2-d83a41b76ae8" providerId="ADAL" clId="{CEDF734E-84A2-4675-A3AD-0663AAE9FC79}" dt="2023-11-23T15:31:59.937" v="421" actId="20577"/>
        <pc:sldMkLst>
          <pc:docMk/>
          <pc:sldMk cId="1468341841" sldId="305"/>
        </pc:sldMkLst>
        <pc:spChg chg="mod">
          <ac:chgData name="Ian Coles | TRICS" userId="e39e6a2d-cb02-47f7-a2e2-d83a41b76ae8" providerId="ADAL" clId="{CEDF734E-84A2-4675-A3AD-0663AAE9FC79}" dt="2023-11-23T15:30:44.900" v="374" actId="20577"/>
          <ac:spMkLst>
            <pc:docMk/>
            <pc:sldMk cId="1468341841" sldId="305"/>
            <ac:spMk id="4" creationId="{B7501F40-A667-D93F-7195-5EAF14D89A1F}"/>
          </ac:spMkLst>
        </pc:spChg>
      </pc:sldChg>
      <pc:sldChg chg="modSp mod modNotesTx">
        <pc:chgData name="Ian Coles | TRICS" userId="e39e6a2d-cb02-47f7-a2e2-d83a41b76ae8" providerId="ADAL" clId="{CEDF734E-84A2-4675-A3AD-0663AAE9FC79}" dt="2023-11-23T15:24:35.685" v="135" actId="20577"/>
        <pc:sldMkLst>
          <pc:docMk/>
          <pc:sldMk cId="4138868329" sldId="306"/>
        </pc:sldMkLst>
        <pc:spChg chg="mod">
          <ac:chgData name="Ian Coles | TRICS" userId="e39e6a2d-cb02-47f7-a2e2-d83a41b76ae8" providerId="ADAL" clId="{CEDF734E-84A2-4675-A3AD-0663AAE9FC79}" dt="2023-11-23T15:23:58.552" v="117" actId="20577"/>
          <ac:spMkLst>
            <pc:docMk/>
            <pc:sldMk cId="4138868329" sldId="306"/>
            <ac:spMk id="4" creationId="{877D58FD-E6CF-9825-8FCC-5AAD5943F055}"/>
          </ac:spMkLst>
        </pc:spChg>
      </pc:sldChg>
    </pc:docChg>
  </pc:docChgLst>
  <pc:docChgLst>
    <pc:chgData name="Owen Edwards | TRICS" userId="c84392bb-0e99-4b7b-9f4c-3c1128eee823" providerId="ADAL" clId="{C518D2CB-ED17-4225-A774-52A8F4F51856}"/>
    <pc:docChg chg="undo custSel addSld delSld modSld sldOrd">
      <pc:chgData name="Owen Edwards | TRICS" userId="c84392bb-0e99-4b7b-9f4c-3c1128eee823" providerId="ADAL" clId="{C518D2CB-ED17-4225-A774-52A8F4F51856}" dt="2023-11-24T16:20:15.504" v="21049" actId="20578"/>
      <pc:docMkLst>
        <pc:docMk/>
      </pc:docMkLst>
      <pc:sldChg chg="addSp delSp modSp mod modNotesTx">
        <pc:chgData name="Owen Edwards | TRICS" userId="c84392bb-0e99-4b7b-9f4c-3c1128eee823" providerId="ADAL" clId="{C518D2CB-ED17-4225-A774-52A8F4F51856}" dt="2023-11-22T10:21:28.677" v="9922"/>
        <pc:sldMkLst>
          <pc:docMk/>
          <pc:sldMk cId="3605298627" sldId="256"/>
        </pc:sldMkLst>
        <pc:spChg chg="add mod">
          <ac:chgData name="Owen Edwards | TRICS" userId="c84392bb-0e99-4b7b-9f4c-3c1128eee823" providerId="ADAL" clId="{C518D2CB-ED17-4225-A774-52A8F4F51856}" dt="2023-11-21T00:23:37.779" v="56" actId="20577"/>
          <ac:spMkLst>
            <pc:docMk/>
            <pc:sldMk cId="3605298627" sldId="256"/>
            <ac:spMk id="2" creationId="{3475D7DD-9EE6-173F-2430-03A2B08D1852}"/>
          </ac:spMkLst>
        </pc:spChg>
        <pc:spChg chg="del">
          <ac:chgData name="Owen Edwards | TRICS" userId="c84392bb-0e99-4b7b-9f4c-3c1128eee823" providerId="ADAL" clId="{C518D2CB-ED17-4225-A774-52A8F4F51856}" dt="2023-11-21T00:22:51.202" v="1" actId="478"/>
          <ac:spMkLst>
            <pc:docMk/>
            <pc:sldMk cId="3605298627" sldId="256"/>
            <ac:spMk id="4" creationId="{27F37B93-D60D-14FE-7A89-3D9D6282A643}"/>
          </ac:spMkLst>
        </pc:spChg>
        <pc:picChg chg="add mod">
          <ac:chgData name="Owen Edwards | TRICS" userId="c84392bb-0e99-4b7b-9f4c-3c1128eee823" providerId="ADAL" clId="{C518D2CB-ED17-4225-A774-52A8F4F51856}" dt="2023-11-22T10:21:28.677" v="9922"/>
          <ac:picMkLst>
            <pc:docMk/>
            <pc:sldMk cId="3605298627" sldId="256"/>
            <ac:picMk id="3" creationId="{5F6E2599-7A17-46C1-4ADF-71D5FD50283B}"/>
          </ac:picMkLst>
        </pc:picChg>
      </pc:sldChg>
      <pc:sldChg chg="del">
        <pc:chgData name="Owen Edwards | TRICS" userId="c84392bb-0e99-4b7b-9f4c-3c1128eee823" providerId="ADAL" clId="{C518D2CB-ED17-4225-A774-52A8F4F51856}" dt="2023-11-21T00:33:14.273" v="941" actId="47"/>
        <pc:sldMkLst>
          <pc:docMk/>
          <pc:sldMk cId="41933923" sldId="258"/>
        </pc:sldMkLst>
      </pc:sldChg>
      <pc:sldChg chg="del">
        <pc:chgData name="Owen Edwards | TRICS" userId="c84392bb-0e99-4b7b-9f4c-3c1128eee823" providerId="ADAL" clId="{C518D2CB-ED17-4225-A774-52A8F4F51856}" dt="2023-11-21T00:51:17.786" v="4436" actId="47"/>
        <pc:sldMkLst>
          <pc:docMk/>
          <pc:sldMk cId="2706833513" sldId="270"/>
        </pc:sldMkLst>
      </pc:sldChg>
      <pc:sldChg chg="del">
        <pc:chgData name="Owen Edwards | TRICS" userId="c84392bb-0e99-4b7b-9f4c-3c1128eee823" providerId="ADAL" clId="{C518D2CB-ED17-4225-A774-52A8F4F51856}" dt="2023-11-21T01:06:38.588" v="6582" actId="47"/>
        <pc:sldMkLst>
          <pc:docMk/>
          <pc:sldMk cId="365756398" sldId="271"/>
        </pc:sldMkLst>
      </pc:sldChg>
      <pc:sldChg chg="del">
        <pc:chgData name="Owen Edwards | TRICS" userId="c84392bb-0e99-4b7b-9f4c-3c1128eee823" providerId="ADAL" clId="{C518D2CB-ED17-4225-A774-52A8F4F51856}" dt="2023-11-21T01:19:54.116" v="8489" actId="47"/>
        <pc:sldMkLst>
          <pc:docMk/>
          <pc:sldMk cId="3780316867" sldId="272"/>
        </pc:sldMkLst>
      </pc:sldChg>
      <pc:sldChg chg="del">
        <pc:chgData name="Owen Edwards | TRICS" userId="c84392bb-0e99-4b7b-9f4c-3c1128eee823" providerId="ADAL" clId="{C518D2CB-ED17-4225-A774-52A8F4F51856}" dt="2023-11-22T10:21:05.492" v="9915" actId="47"/>
        <pc:sldMkLst>
          <pc:docMk/>
          <pc:sldMk cId="1831816683" sldId="273"/>
        </pc:sldMkLst>
      </pc:sldChg>
      <pc:sldChg chg="del">
        <pc:chgData name="Owen Edwards | TRICS" userId="c84392bb-0e99-4b7b-9f4c-3c1128eee823" providerId="ADAL" clId="{C518D2CB-ED17-4225-A774-52A8F4F51856}" dt="2023-11-22T10:21:45.128" v="9932" actId="47"/>
        <pc:sldMkLst>
          <pc:docMk/>
          <pc:sldMk cId="257980952" sldId="274"/>
        </pc:sldMkLst>
      </pc:sldChg>
      <pc:sldChg chg="del">
        <pc:chgData name="Owen Edwards | TRICS" userId="c84392bb-0e99-4b7b-9f4c-3c1128eee823" providerId="ADAL" clId="{C518D2CB-ED17-4225-A774-52A8F4F51856}" dt="2023-11-21T01:07:30.607" v="6613" actId="47"/>
        <pc:sldMkLst>
          <pc:docMk/>
          <pc:sldMk cId="567154586" sldId="275"/>
        </pc:sldMkLst>
      </pc:sldChg>
      <pc:sldChg chg="del">
        <pc:chgData name="Owen Edwards | TRICS" userId="c84392bb-0e99-4b7b-9f4c-3c1128eee823" providerId="ADAL" clId="{C518D2CB-ED17-4225-A774-52A8F4F51856}" dt="2023-11-22T10:21:45.128" v="9932" actId="47"/>
        <pc:sldMkLst>
          <pc:docMk/>
          <pc:sldMk cId="1528624783" sldId="276"/>
        </pc:sldMkLst>
      </pc:sldChg>
      <pc:sldChg chg="del">
        <pc:chgData name="Owen Edwards | TRICS" userId="c84392bb-0e99-4b7b-9f4c-3c1128eee823" providerId="ADAL" clId="{C518D2CB-ED17-4225-A774-52A8F4F51856}" dt="2023-11-22T10:21:45.128" v="9932" actId="47"/>
        <pc:sldMkLst>
          <pc:docMk/>
          <pc:sldMk cId="2650448019" sldId="277"/>
        </pc:sldMkLst>
      </pc:sldChg>
      <pc:sldChg chg="del">
        <pc:chgData name="Owen Edwards | TRICS" userId="c84392bb-0e99-4b7b-9f4c-3c1128eee823" providerId="ADAL" clId="{C518D2CB-ED17-4225-A774-52A8F4F51856}" dt="2023-11-22T10:21:45.128" v="9932" actId="47"/>
        <pc:sldMkLst>
          <pc:docMk/>
          <pc:sldMk cId="1714969010" sldId="278"/>
        </pc:sldMkLst>
      </pc:sldChg>
      <pc:sldChg chg="del">
        <pc:chgData name="Owen Edwards | TRICS" userId="c84392bb-0e99-4b7b-9f4c-3c1128eee823" providerId="ADAL" clId="{C518D2CB-ED17-4225-A774-52A8F4F51856}" dt="2023-11-22T10:21:45.128" v="9932" actId="47"/>
        <pc:sldMkLst>
          <pc:docMk/>
          <pc:sldMk cId="185626776" sldId="279"/>
        </pc:sldMkLst>
      </pc:sldChg>
      <pc:sldChg chg="del">
        <pc:chgData name="Owen Edwards | TRICS" userId="c84392bb-0e99-4b7b-9f4c-3c1128eee823" providerId="ADAL" clId="{C518D2CB-ED17-4225-A774-52A8F4F51856}" dt="2023-11-22T10:21:45.128" v="9932" actId="47"/>
        <pc:sldMkLst>
          <pc:docMk/>
          <pc:sldMk cId="3125745324" sldId="280"/>
        </pc:sldMkLst>
      </pc:sldChg>
      <pc:sldChg chg="del">
        <pc:chgData name="Owen Edwards | TRICS" userId="c84392bb-0e99-4b7b-9f4c-3c1128eee823" providerId="ADAL" clId="{C518D2CB-ED17-4225-A774-52A8F4F51856}" dt="2023-11-22T10:21:45.128" v="9932" actId="47"/>
        <pc:sldMkLst>
          <pc:docMk/>
          <pc:sldMk cId="3070701441" sldId="281"/>
        </pc:sldMkLst>
      </pc:sldChg>
      <pc:sldChg chg="del">
        <pc:chgData name="Owen Edwards | TRICS" userId="c84392bb-0e99-4b7b-9f4c-3c1128eee823" providerId="ADAL" clId="{C518D2CB-ED17-4225-A774-52A8F4F51856}" dt="2023-11-22T10:21:45.128" v="9932" actId="47"/>
        <pc:sldMkLst>
          <pc:docMk/>
          <pc:sldMk cId="3377614574" sldId="282"/>
        </pc:sldMkLst>
      </pc:sldChg>
      <pc:sldChg chg="addSp delSp modSp add mod modNotesTx">
        <pc:chgData name="Owen Edwards | TRICS" userId="c84392bb-0e99-4b7b-9f4c-3c1128eee823" providerId="ADAL" clId="{C518D2CB-ED17-4225-A774-52A8F4F51856}" dt="2023-11-22T14:32:24.987" v="20405" actId="478"/>
        <pc:sldMkLst>
          <pc:docMk/>
          <pc:sldMk cId="341213634" sldId="283"/>
        </pc:sldMkLst>
        <pc:spChg chg="del">
          <ac:chgData name="Owen Edwards | TRICS" userId="c84392bb-0e99-4b7b-9f4c-3c1128eee823" providerId="ADAL" clId="{C518D2CB-ED17-4225-A774-52A8F4F51856}" dt="2023-11-21T00:25:11.452" v="257" actId="478"/>
          <ac:spMkLst>
            <pc:docMk/>
            <pc:sldMk cId="341213634" sldId="283"/>
            <ac:spMk id="2" creationId="{3475D7DD-9EE6-173F-2430-03A2B08D1852}"/>
          </ac:spMkLst>
        </pc:spChg>
        <pc:spChg chg="add mod">
          <ac:chgData name="Owen Edwards | TRICS" userId="c84392bb-0e99-4b7b-9f4c-3c1128eee823" providerId="ADAL" clId="{C518D2CB-ED17-4225-A774-52A8F4F51856}" dt="2023-11-21T00:25:19.674" v="271" actId="20577"/>
          <ac:spMkLst>
            <pc:docMk/>
            <pc:sldMk cId="341213634" sldId="283"/>
            <ac:spMk id="3" creationId="{71E45F4C-B834-BB7F-733B-721B3602D22E}"/>
          </ac:spMkLst>
        </pc:spChg>
        <pc:spChg chg="add mod">
          <ac:chgData name="Owen Edwards | TRICS" userId="c84392bb-0e99-4b7b-9f4c-3c1128eee823" providerId="ADAL" clId="{C518D2CB-ED17-4225-A774-52A8F4F51856}" dt="2023-11-22T09:54:11.175" v="9618" actId="6549"/>
          <ac:spMkLst>
            <pc:docMk/>
            <pc:sldMk cId="341213634" sldId="283"/>
            <ac:spMk id="4" creationId="{877D58FD-E6CF-9825-8FCC-5AAD5943F055}"/>
          </ac:spMkLst>
        </pc:spChg>
        <pc:graphicFrameChg chg="add del mod">
          <ac:chgData name="Owen Edwards | TRICS" userId="c84392bb-0e99-4b7b-9f4c-3c1128eee823" providerId="ADAL" clId="{C518D2CB-ED17-4225-A774-52A8F4F51856}" dt="2023-11-22T14:32:24.987" v="20405" actId="478"/>
          <ac:graphicFrameMkLst>
            <pc:docMk/>
            <pc:sldMk cId="341213634" sldId="283"/>
            <ac:graphicFrameMk id="5" creationId="{507AE6C5-FFFA-4766-5055-17D8D20D3CF9}"/>
          </ac:graphicFrameMkLst>
        </pc:graphicFrameChg>
        <pc:picChg chg="add mod">
          <ac:chgData name="Owen Edwards | TRICS" userId="c84392bb-0e99-4b7b-9f4c-3c1128eee823" providerId="ADAL" clId="{C518D2CB-ED17-4225-A774-52A8F4F51856}" dt="2023-11-22T10:21:29.682" v="9923"/>
          <ac:picMkLst>
            <pc:docMk/>
            <pc:sldMk cId="341213634" sldId="283"/>
            <ac:picMk id="6" creationId="{25EEB379-C8E5-14F9-C9C3-F5A44C7EA6B1}"/>
          </ac:picMkLst>
        </pc:picChg>
        <pc:picChg chg="add del">
          <ac:chgData name="Owen Edwards | TRICS" userId="c84392bb-0e99-4b7b-9f4c-3c1128eee823" providerId="ADAL" clId="{C518D2CB-ED17-4225-A774-52A8F4F51856}" dt="2023-11-22T14:32:17.634" v="20400" actId="22"/>
          <ac:picMkLst>
            <pc:docMk/>
            <pc:sldMk cId="341213634" sldId="283"/>
            <ac:picMk id="7" creationId="{2C18583C-8669-FE65-A6CD-E8AF1446616F}"/>
          </ac:picMkLst>
        </pc:picChg>
        <pc:picChg chg="add mod ord">
          <ac:chgData name="Owen Edwards | TRICS" userId="c84392bb-0e99-4b7b-9f4c-3c1128eee823" providerId="ADAL" clId="{C518D2CB-ED17-4225-A774-52A8F4F51856}" dt="2023-11-22T14:32:23.807" v="20404" actId="167"/>
          <ac:picMkLst>
            <pc:docMk/>
            <pc:sldMk cId="341213634" sldId="283"/>
            <ac:picMk id="9" creationId="{87CA6458-AC46-6651-9217-D8B82A3B30DD}"/>
          </ac:picMkLst>
        </pc:picChg>
      </pc:sldChg>
      <pc:sldChg chg="addSp modSp add mod modNotesTx">
        <pc:chgData name="Owen Edwards | TRICS" userId="c84392bb-0e99-4b7b-9f4c-3c1128eee823" providerId="ADAL" clId="{C518D2CB-ED17-4225-A774-52A8F4F51856}" dt="2023-11-22T10:21:30.649" v="9924"/>
        <pc:sldMkLst>
          <pc:docMk/>
          <pc:sldMk cId="1950217432" sldId="284"/>
        </pc:sldMkLst>
        <pc:spChg chg="mod">
          <ac:chgData name="Owen Edwards | TRICS" userId="c84392bb-0e99-4b7b-9f4c-3c1128eee823" providerId="ADAL" clId="{C518D2CB-ED17-4225-A774-52A8F4F51856}" dt="2023-11-21T00:33:19.617" v="951" actId="20577"/>
          <ac:spMkLst>
            <pc:docMk/>
            <pc:sldMk cId="1950217432" sldId="284"/>
            <ac:spMk id="3" creationId="{71E45F4C-B834-BB7F-733B-721B3602D22E}"/>
          </ac:spMkLst>
        </pc:spChg>
        <pc:spChg chg="mod">
          <ac:chgData name="Owen Edwards | TRICS" userId="c84392bb-0e99-4b7b-9f4c-3c1128eee823" providerId="ADAL" clId="{C518D2CB-ED17-4225-A774-52A8F4F51856}" dt="2023-11-22T08:55:23.391" v="9111" actId="20577"/>
          <ac:spMkLst>
            <pc:docMk/>
            <pc:sldMk cId="1950217432" sldId="284"/>
            <ac:spMk id="4" creationId="{877D58FD-E6CF-9825-8FCC-5AAD5943F055}"/>
          </ac:spMkLst>
        </pc:spChg>
        <pc:picChg chg="add mod">
          <ac:chgData name="Owen Edwards | TRICS" userId="c84392bb-0e99-4b7b-9f4c-3c1128eee823" providerId="ADAL" clId="{C518D2CB-ED17-4225-A774-52A8F4F51856}" dt="2023-11-22T10:21:30.649" v="9924"/>
          <ac:picMkLst>
            <pc:docMk/>
            <pc:sldMk cId="1950217432" sldId="284"/>
            <ac:picMk id="2" creationId="{80F8AFB4-3714-34F1-8F2F-D8063E9F6155}"/>
          </ac:picMkLst>
        </pc:picChg>
      </pc:sldChg>
      <pc:sldChg chg="addSp delSp modSp add mod modNotesTx">
        <pc:chgData name="Owen Edwards | TRICS" userId="c84392bb-0e99-4b7b-9f4c-3c1128eee823" providerId="ADAL" clId="{C518D2CB-ED17-4225-A774-52A8F4F51856}" dt="2023-11-22T14:32:53.280" v="20409" actId="478"/>
        <pc:sldMkLst>
          <pc:docMk/>
          <pc:sldMk cId="585143267" sldId="285"/>
        </pc:sldMkLst>
        <pc:spChg chg="mod">
          <ac:chgData name="Owen Edwards | TRICS" userId="c84392bb-0e99-4b7b-9f4c-3c1128eee823" providerId="ADAL" clId="{C518D2CB-ED17-4225-A774-52A8F4F51856}" dt="2023-11-21T00:45:30.068" v="3123" actId="20577"/>
          <ac:spMkLst>
            <pc:docMk/>
            <pc:sldMk cId="585143267" sldId="285"/>
            <ac:spMk id="3" creationId="{71E45F4C-B834-BB7F-733B-721B3602D22E}"/>
          </ac:spMkLst>
        </pc:spChg>
        <pc:spChg chg="mod">
          <ac:chgData name="Owen Edwards | TRICS" userId="c84392bb-0e99-4b7b-9f4c-3c1128eee823" providerId="ADAL" clId="{C518D2CB-ED17-4225-A774-52A8F4F51856}" dt="2023-11-22T10:06:15.932" v="9674" actId="6549"/>
          <ac:spMkLst>
            <pc:docMk/>
            <pc:sldMk cId="585143267" sldId="285"/>
            <ac:spMk id="4" creationId="{877D58FD-E6CF-9825-8FCC-5AAD5943F055}"/>
          </ac:spMkLst>
        </pc:spChg>
        <pc:graphicFrameChg chg="add del mod ord">
          <ac:chgData name="Owen Edwards | TRICS" userId="c84392bb-0e99-4b7b-9f4c-3c1128eee823" providerId="ADAL" clId="{C518D2CB-ED17-4225-A774-52A8F4F51856}" dt="2023-11-22T10:05:54.884" v="9666" actId="478"/>
          <ac:graphicFrameMkLst>
            <pc:docMk/>
            <pc:sldMk cId="585143267" sldId="285"/>
            <ac:graphicFrameMk id="2" creationId="{E7CC638F-C53D-A9A7-7C9A-7449BF720807}"/>
          </ac:graphicFrameMkLst>
        </pc:graphicFrameChg>
        <pc:graphicFrameChg chg="add del mod">
          <ac:chgData name="Owen Edwards | TRICS" userId="c84392bb-0e99-4b7b-9f4c-3c1128eee823" providerId="ADAL" clId="{C518D2CB-ED17-4225-A774-52A8F4F51856}" dt="2023-11-22T10:06:21.907" v="9675" actId="478"/>
          <ac:graphicFrameMkLst>
            <pc:docMk/>
            <pc:sldMk cId="585143267" sldId="285"/>
            <ac:graphicFrameMk id="5" creationId="{05D8D704-3563-46D8-CB57-4A84D4691B5D}"/>
          </ac:graphicFrameMkLst>
        </pc:graphicFrameChg>
        <pc:graphicFrameChg chg="add del mod">
          <ac:chgData name="Owen Edwards | TRICS" userId="c84392bb-0e99-4b7b-9f4c-3c1128eee823" providerId="ADAL" clId="{C518D2CB-ED17-4225-A774-52A8F4F51856}" dt="2023-11-22T14:32:53.280" v="20409" actId="478"/>
          <ac:graphicFrameMkLst>
            <pc:docMk/>
            <pc:sldMk cId="585143267" sldId="285"/>
            <ac:graphicFrameMk id="6" creationId="{52C08397-1D57-0007-277F-B724AA089417}"/>
          </ac:graphicFrameMkLst>
        </pc:graphicFrameChg>
        <pc:picChg chg="add mod ord">
          <ac:chgData name="Owen Edwards | TRICS" userId="c84392bb-0e99-4b7b-9f4c-3c1128eee823" providerId="ADAL" clId="{C518D2CB-ED17-4225-A774-52A8F4F51856}" dt="2023-11-22T14:32:52.260" v="20408" actId="167"/>
          <ac:picMkLst>
            <pc:docMk/>
            <pc:sldMk cId="585143267" sldId="285"/>
            <ac:picMk id="5" creationId="{2E1A4DD4-E1C3-B33B-B487-808702610C96}"/>
          </ac:picMkLst>
        </pc:picChg>
        <pc:picChg chg="add mod">
          <ac:chgData name="Owen Edwards | TRICS" userId="c84392bb-0e99-4b7b-9f4c-3c1128eee823" providerId="ADAL" clId="{C518D2CB-ED17-4225-A774-52A8F4F51856}" dt="2023-11-22T10:21:31.852" v="9925"/>
          <ac:picMkLst>
            <pc:docMk/>
            <pc:sldMk cId="585143267" sldId="285"/>
            <ac:picMk id="7" creationId="{50A5C87D-F3D6-A039-5FFB-694DF9359BE4}"/>
          </ac:picMkLst>
        </pc:picChg>
      </pc:sldChg>
      <pc:sldChg chg="addSp delSp modSp add mod ord modNotesTx">
        <pc:chgData name="Owen Edwards | TRICS" userId="c84392bb-0e99-4b7b-9f4c-3c1128eee823" providerId="ADAL" clId="{C518D2CB-ED17-4225-A774-52A8F4F51856}" dt="2023-11-24T16:20:15.504" v="21049" actId="20578"/>
        <pc:sldMkLst>
          <pc:docMk/>
          <pc:sldMk cId="2199371840" sldId="286"/>
        </pc:sldMkLst>
        <pc:spChg chg="mod">
          <ac:chgData name="Owen Edwards | TRICS" userId="c84392bb-0e99-4b7b-9f4c-3c1128eee823" providerId="ADAL" clId="{C518D2CB-ED17-4225-A774-52A8F4F51856}" dt="2023-11-21T00:51:29.369" v="4456" actId="20577"/>
          <ac:spMkLst>
            <pc:docMk/>
            <pc:sldMk cId="2199371840" sldId="286"/>
            <ac:spMk id="3" creationId="{71E45F4C-B834-BB7F-733B-721B3602D22E}"/>
          </ac:spMkLst>
        </pc:spChg>
        <pc:spChg chg="mod">
          <ac:chgData name="Owen Edwards | TRICS" userId="c84392bb-0e99-4b7b-9f4c-3c1128eee823" providerId="ADAL" clId="{C518D2CB-ED17-4225-A774-52A8F4F51856}" dt="2023-11-21T00:55:46.713" v="4935" actId="6549"/>
          <ac:spMkLst>
            <pc:docMk/>
            <pc:sldMk cId="2199371840" sldId="286"/>
            <ac:spMk id="4" creationId="{877D58FD-E6CF-9825-8FCC-5AAD5943F055}"/>
          </ac:spMkLst>
        </pc:spChg>
        <pc:graphicFrameChg chg="add del mod">
          <ac:chgData name="Owen Edwards | TRICS" userId="c84392bb-0e99-4b7b-9f4c-3c1128eee823" providerId="ADAL" clId="{C518D2CB-ED17-4225-A774-52A8F4F51856}" dt="2023-11-22T14:33:16.100" v="20413" actId="478"/>
          <ac:graphicFrameMkLst>
            <pc:docMk/>
            <pc:sldMk cId="2199371840" sldId="286"/>
            <ac:graphicFrameMk id="2" creationId="{733ACD01-01ED-B3B1-4749-9AE073E45ECD}"/>
          </ac:graphicFrameMkLst>
        </pc:graphicFrameChg>
        <pc:picChg chg="add mod">
          <ac:chgData name="Owen Edwards | TRICS" userId="c84392bb-0e99-4b7b-9f4c-3c1128eee823" providerId="ADAL" clId="{C518D2CB-ED17-4225-A774-52A8F4F51856}" dt="2023-11-22T10:21:32.963" v="9926"/>
          <ac:picMkLst>
            <pc:docMk/>
            <pc:sldMk cId="2199371840" sldId="286"/>
            <ac:picMk id="5" creationId="{68116A8E-6A67-EE38-4AD0-12F842054545}"/>
          </ac:picMkLst>
        </pc:picChg>
        <pc:picChg chg="add mod ord">
          <ac:chgData name="Owen Edwards | TRICS" userId="c84392bb-0e99-4b7b-9f4c-3c1128eee823" providerId="ADAL" clId="{C518D2CB-ED17-4225-A774-52A8F4F51856}" dt="2023-11-22T14:33:14.964" v="20412" actId="167"/>
          <ac:picMkLst>
            <pc:docMk/>
            <pc:sldMk cId="2199371840" sldId="286"/>
            <ac:picMk id="7" creationId="{34B04164-3DD0-1E6D-7C83-FEA294F71A8D}"/>
          </ac:picMkLst>
        </pc:picChg>
      </pc:sldChg>
      <pc:sldChg chg="addSp delSp modSp add mod ord modNotesTx">
        <pc:chgData name="Owen Edwards | TRICS" userId="c84392bb-0e99-4b7b-9f4c-3c1128eee823" providerId="ADAL" clId="{C518D2CB-ED17-4225-A774-52A8F4F51856}" dt="2023-11-22T14:33:29.438" v="20417" actId="478"/>
        <pc:sldMkLst>
          <pc:docMk/>
          <pc:sldMk cId="54016911" sldId="287"/>
        </pc:sldMkLst>
        <pc:spChg chg="mod">
          <ac:chgData name="Owen Edwards | TRICS" userId="c84392bb-0e99-4b7b-9f4c-3c1128eee823" providerId="ADAL" clId="{C518D2CB-ED17-4225-A774-52A8F4F51856}" dt="2023-11-21T00:58:24.033" v="5315" actId="20577"/>
          <ac:spMkLst>
            <pc:docMk/>
            <pc:sldMk cId="54016911" sldId="287"/>
            <ac:spMk id="3" creationId="{71E45F4C-B834-BB7F-733B-721B3602D22E}"/>
          </ac:spMkLst>
        </pc:spChg>
        <pc:spChg chg="mod">
          <ac:chgData name="Owen Edwards | TRICS" userId="c84392bb-0e99-4b7b-9f4c-3c1128eee823" providerId="ADAL" clId="{C518D2CB-ED17-4225-A774-52A8F4F51856}" dt="2023-11-22T10:09:34.328" v="9704" actId="20577"/>
          <ac:spMkLst>
            <pc:docMk/>
            <pc:sldMk cId="54016911" sldId="287"/>
            <ac:spMk id="4" creationId="{877D58FD-E6CF-9825-8FCC-5AAD5943F055}"/>
          </ac:spMkLst>
        </pc:spChg>
        <pc:graphicFrameChg chg="add del mod">
          <ac:chgData name="Owen Edwards | TRICS" userId="c84392bb-0e99-4b7b-9f4c-3c1128eee823" providerId="ADAL" clId="{C518D2CB-ED17-4225-A774-52A8F4F51856}" dt="2023-11-22T14:33:29.438" v="20417" actId="478"/>
          <ac:graphicFrameMkLst>
            <pc:docMk/>
            <pc:sldMk cId="54016911" sldId="287"/>
            <ac:graphicFrameMk id="2" creationId="{6D088BF7-54B5-43F6-A123-0D24F29AEFBA}"/>
          </ac:graphicFrameMkLst>
        </pc:graphicFrameChg>
        <pc:picChg chg="add mod">
          <ac:chgData name="Owen Edwards | TRICS" userId="c84392bb-0e99-4b7b-9f4c-3c1128eee823" providerId="ADAL" clId="{C518D2CB-ED17-4225-A774-52A8F4F51856}" dt="2023-11-22T10:21:34.979" v="9927"/>
          <ac:picMkLst>
            <pc:docMk/>
            <pc:sldMk cId="54016911" sldId="287"/>
            <ac:picMk id="5" creationId="{0B98C846-22C6-7D88-7F11-35323BDFCA31}"/>
          </ac:picMkLst>
        </pc:picChg>
        <pc:picChg chg="add mod ord">
          <ac:chgData name="Owen Edwards | TRICS" userId="c84392bb-0e99-4b7b-9f4c-3c1128eee823" providerId="ADAL" clId="{C518D2CB-ED17-4225-A774-52A8F4F51856}" dt="2023-11-22T14:33:28.420" v="20416" actId="167"/>
          <ac:picMkLst>
            <pc:docMk/>
            <pc:sldMk cId="54016911" sldId="287"/>
            <ac:picMk id="7" creationId="{ADC0B810-D8CA-ADE8-E4E9-79E8A5D87160}"/>
          </ac:picMkLst>
        </pc:picChg>
      </pc:sldChg>
      <pc:sldChg chg="addSp modSp add mod ord modNotesTx">
        <pc:chgData name="Owen Edwards | TRICS" userId="c84392bb-0e99-4b7b-9f4c-3c1128eee823" providerId="ADAL" clId="{C518D2CB-ED17-4225-A774-52A8F4F51856}" dt="2023-11-22T14:03:25.670" v="19111" actId="20578"/>
        <pc:sldMkLst>
          <pc:docMk/>
          <pc:sldMk cId="1891529575" sldId="288"/>
        </pc:sldMkLst>
        <pc:spChg chg="mod">
          <ac:chgData name="Owen Edwards | TRICS" userId="c84392bb-0e99-4b7b-9f4c-3c1128eee823" providerId="ADAL" clId="{C518D2CB-ED17-4225-A774-52A8F4F51856}" dt="2023-11-21T01:07:14.982" v="6612" actId="20577"/>
          <ac:spMkLst>
            <pc:docMk/>
            <pc:sldMk cId="1891529575" sldId="288"/>
            <ac:spMk id="3" creationId="{71E45F4C-B834-BB7F-733B-721B3602D22E}"/>
          </ac:spMkLst>
        </pc:spChg>
        <pc:spChg chg="mod">
          <ac:chgData name="Owen Edwards | TRICS" userId="c84392bb-0e99-4b7b-9f4c-3c1128eee823" providerId="ADAL" clId="{C518D2CB-ED17-4225-A774-52A8F4F51856}" dt="2023-11-21T01:17:38.665" v="8317" actId="20577"/>
          <ac:spMkLst>
            <pc:docMk/>
            <pc:sldMk cId="1891529575" sldId="288"/>
            <ac:spMk id="4" creationId="{877D58FD-E6CF-9825-8FCC-5AAD5943F055}"/>
          </ac:spMkLst>
        </pc:spChg>
        <pc:picChg chg="add mod">
          <ac:chgData name="Owen Edwards | TRICS" userId="c84392bb-0e99-4b7b-9f4c-3c1128eee823" providerId="ADAL" clId="{C518D2CB-ED17-4225-A774-52A8F4F51856}" dt="2023-11-22T10:21:35.770" v="9928"/>
          <ac:picMkLst>
            <pc:docMk/>
            <pc:sldMk cId="1891529575" sldId="288"/>
            <ac:picMk id="2" creationId="{AE0EFAF5-7349-42F0-1992-1149B8828709}"/>
          </ac:picMkLst>
        </pc:picChg>
      </pc:sldChg>
      <pc:sldChg chg="addSp delSp modSp add mod modNotesTx">
        <pc:chgData name="Owen Edwards | TRICS" userId="c84392bb-0e99-4b7b-9f4c-3c1128eee823" providerId="ADAL" clId="{C518D2CB-ED17-4225-A774-52A8F4F51856}" dt="2023-11-22T10:21:36.731" v="9929"/>
        <pc:sldMkLst>
          <pc:docMk/>
          <pc:sldMk cId="1400623010" sldId="289"/>
        </pc:sldMkLst>
        <pc:spChg chg="add del mod">
          <ac:chgData name="Owen Edwards | TRICS" userId="c84392bb-0e99-4b7b-9f4c-3c1128eee823" providerId="ADAL" clId="{C518D2CB-ED17-4225-A774-52A8F4F51856}" dt="2023-11-22T10:15:59.974" v="9764"/>
          <ac:spMkLst>
            <pc:docMk/>
            <pc:sldMk cId="1400623010" sldId="289"/>
            <ac:spMk id="2" creationId="{230BEAFD-70A7-EB75-1EC6-A7AAE82A3FB0}"/>
          </ac:spMkLst>
        </pc:spChg>
        <pc:spChg chg="mod">
          <ac:chgData name="Owen Edwards | TRICS" userId="c84392bb-0e99-4b7b-9f4c-3c1128eee823" providerId="ADAL" clId="{C518D2CB-ED17-4225-A774-52A8F4F51856}" dt="2023-11-21T07:09:06.541" v="8519" actId="20577"/>
          <ac:spMkLst>
            <pc:docMk/>
            <pc:sldMk cId="1400623010" sldId="289"/>
            <ac:spMk id="3" creationId="{71E45F4C-B834-BB7F-733B-721B3602D22E}"/>
          </ac:spMkLst>
        </pc:spChg>
        <pc:spChg chg="mod">
          <ac:chgData name="Owen Edwards | TRICS" userId="c84392bb-0e99-4b7b-9f4c-3c1128eee823" providerId="ADAL" clId="{C518D2CB-ED17-4225-A774-52A8F4F51856}" dt="2023-11-22T10:16:05.413" v="9765"/>
          <ac:spMkLst>
            <pc:docMk/>
            <pc:sldMk cId="1400623010" sldId="289"/>
            <ac:spMk id="4" creationId="{877D58FD-E6CF-9825-8FCC-5AAD5943F055}"/>
          </ac:spMkLst>
        </pc:spChg>
        <pc:picChg chg="add mod">
          <ac:chgData name="Owen Edwards | TRICS" userId="c84392bb-0e99-4b7b-9f4c-3c1128eee823" providerId="ADAL" clId="{C518D2CB-ED17-4225-A774-52A8F4F51856}" dt="2023-11-22T10:21:36.731" v="9929"/>
          <ac:picMkLst>
            <pc:docMk/>
            <pc:sldMk cId="1400623010" sldId="289"/>
            <ac:picMk id="5" creationId="{569F8553-6C3C-E8AC-DD3C-6AD89BB1EE2D}"/>
          </ac:picMkLst>
        </pc:picChg>
      </pc:sldChg>
      <pc:sldChg chg="addSp delSp modSp add mod modNotesTx">
        <pc:chgData name="Owen Edwards | TRICS" userId="c84392bb-0e99-4b7b-9f4c-3c1128eee823" providerId="ADAL" clId="{C518D2CB-ED17-4225-A774-52A8F4F51856}" dt="2023-11-22T14:34:45.975" v="20442" actId="1076"/>
        <pc:sldMkLst>
          <pc:docMk/>
          <pc:sldMk cId="52749802" sldId="290"/>
        </pc:sldMkLst>
        <pc:spChg chg="del">
          <ac:chgData name="Owen Edwards | TRICS" userId="c84392bb-0e99-4b7b-9f4c-3c1128eee823" providerId="ADAL" clId="{C518D2CB-ED17-4225-A774-52A8F4F51856}" dt="2023-11-22T10:18:04.452" v="9844" actId="478"/>
          <ac:spMkLst>
            <pc:docMk/>
            <pc:sldMk cId="52749802" sldId="290"/>
            <ac:spMk id="4" creationId="{877D58FD-E6CF-9825-8FCC-5AAD5943F055}"/>
          </ac:spMkLst>
        </pc:spChg>
        <pc:picChg chg="add del mod">
          <ac:chgData name="Owen Edwards | TRICS" userId="c84392bb-0e99-4b7b-9f4c-3c1128eee823" providerId="ADAL" clId="{C518D2CB-ED17-4225-A774-52A8F4F51856}" dt="2023-11-22T14:33:51.104" v="20424" actId="478"/>
          <ac:picMkLst>
            <pc:docMk/>
            <pc:sldMk cId="52749802" sldId="290"/>
            <ac:picMk id="2" creationId="{BE9C0A5F-FBC0-BDE6-EF76-AD9BFA913D02}"/>
          </ac:picMkLst>
        </pc:picChg>
        <pc:picChg chg="add del mod">
          <ac:chgData name="Owen Edwards | TRICS" userId="c84392bb-0e99-4b7b-9f4c-3c1128eee823" providerId="ADAL" clId="{C518D2CB-ED17-4225-A774-52A8F4F51856}" dt="2023-11-22T14:34:35.072" v="20439" actId="478"/>
          <ac:picMkLst>
            <pc:docMk/>
            <pc:sldMk cId="52749802" sldId="290"/>
            <ac:picMk id="5" creationId="{07C9B289-A554-9636-E129-E272A31A9902}"/>
          </ac:picMkLst>
        </pc:picChg>
        <pc:picChg chg="add del mod">
          <ac:chgData name="Owen Edwards | TRICS" userId="c84392bb-0e99-4b7b-9f4c-3c1128eee823" providerId="ADAL" clId="{C518D2CB-ED17-4225-A774-52A8F4F51856}" dt="2023-11-22T14:34:09.535" v="20432" actId="478"/>
          <ac:picMkLst>
            <pc:docMk/>
            <pc:sldMk cId="52749802" sldId="290"/>
            <ac:picMk id="6" creationId="{9D49DF99-2D24-7425-8278-F55C397D2CB0}"/>
          </ac:picMkLst>
        </pc:picChg>
        <pc:picChg chg="add del mod">
          <ac:chgData name="Owen Edwards | TRICS" userId="c84392bb-0e99-4b7b-9f4c-3c1128eee823" providerId="ADAL" clId="{C518D2CB-ED17-4225-A774-52A8F4F51856}" dt="2023-11-22T14:34:40.427" v="20440" actId="478"/>
          <ac:picMkLst>
            <pc:docMk/>
            <pc:sldMk cId="52749802" sldId="290"/>
            <ac:picMk id="7" creationId="{F4F579B0-B19E-7CA0-C1E0-32DA19604EC2}"/>
          </ac:picMkLst>
        </pc:picChg>
        <pc:picChg chg="add mod">
          <ac:chgData name="Owen Edwards | TRICS" userId="c84392bb-0e99-4b7b-9f4c-3c1128eee823" providerId="ADAL" clId="{C518D2CB-ED17-4225-A774-52A8F4F51856}" dt="2023-11-22T10:21:38.269" v="9930"/>
          <ac:picMkLst>
            <pc:docMk/>
            <pc:sldMk cId="52749802" sldId="290"/>
            <ac:picMk id="8" creationId="{D0FE9EE6-D067-7C20-40F3-EC89AFD81669}"/>
          </ac:picMkLst>
        </pc:picChg>
        <pc:picChg chg="add mod ord">
          <ac:chgData name="Owen Edwards | TRICS" userId="c84392bb-0e99-4b7b-9f4c-3c1128eee823" providerId="ADAL" clId="{C518D2CB-ED17-4225-A774-52A8F4F51856}" dt="2023-11-22T14:34:32.545" v="20438" actId="167"/>
          <ac:picMkLst>
            <pc:docMk/>
            <pc:sldMk cId="52749802" sldId="290"/>
            <ac:picMk id="9" creationId="{5DB2B703-BA00-9B1C-B471-9F4744F2C285}"/>
          </ac:picMkLst>
        </pc:picChg>
        <pc:picChg chg="add del">
          <ac:chgData name="Owen Edwards | TRICS" userId="c84392bb-0e99-4b7b-9f4c-3c1128eee823" providerId="ADAL" clId="{C518D2CB-ED17-4225-A774-52A8F4F51856}" dt="2023-11-22T14:34:00.957" v="20427" actId="22"/>
          <ac:picMkLst>
            <pc:docMk/>
            <pc:sldMk cId="52749802" sldId="290"/>
            <ac:picMk id="11" creationId="{D4457C6A-99CF-9E0F-640A-55E5A081B60B}"/>
          </ac:picMkLst>
        </pc:picChg>
        <pc:picChg chg="add mod ord">
          <ac:chgData name="Owen Edwards | TRICS" userId="c84392bb-0e99-4b7b-9f4c-3c1128eee823" providerId="ADAL" clId="{C518D2CB-ED17-4225-A774-52A8F4F51856}" dt="2023-11-22T14:34:30.825" v="20437" actId="167"/>
          <ac:picMkLst>
            <pc:docMk/>
            <pc:sldMk cId="52749802" sldId="290"/>
            <ac:picMk id="13" creationId="{FE6211E4-06EA-7BFA-7C23-C55A3278E748}"/>
          </ac:picMkLst>
        </pc:picChg>
        <pc:picChg chg="add mod ord">
          <ac:chgData name="Owen Edwards | TRICS" userId="c84392bb-0e99-4b7b-9f4c-3c1128eee823" providerId="ADAL" clId="{C518D2CB-ED17-4225-A774-52A8F4F51856}" dt="2023-11-22T14:34:26.413" v="20436" actId="167"/>
          <ac:picMkLst>
            <pc:docMk/>
            <pc:sldMk cId="52749802" sldId="290"/>
            <ac:picMk id="15" creationId="{5806243C-7C7F-6BA2-0E64-818402E3C470}"/>
          </ac:picMkLst>
        </pc:picChg>
        <pc:picChg chg="add mod">
          <ac:chgData name="Owen Edwards | TRICS" userId="c84392bb-0e99-4b7b-9f4c-3c1128eee823" providerId="ADAL" clId="{C518D2CB-ED17-4225-A774-52A8F4F51856}" dt="2023-11-22T14:34:45.975" v="20442" actId="1076"/>
          <ac:picMkLst>
            <pc:docMk/>
            <pc:sldMk cId="52749802" sldId="290"/>
            <ac:picMk id="17" creationId="{762C2EFC-1E3E-E7D3-6EF3-2BC340977DA4}"/>
          </ac:picMkLst>
        </pc:picChg>
      </pc:sldChg>
      <pc:sldChg chg="addSp delSp modSp add del mod">
        <pc:chgData name="Owen Edwards | TRICS" userId="c84392bb-0e99-4b7b-9f4c-3c1128eee823" providerId="ADAL" clId="{C518D2CB-ED17-4225-A774-52A8F4F51856}" dt="2023-11-22T10:07:03.776" v="9683" actId="47"/>
        <pc:sldMkLst>
          <pc:docMk/>
          <pc:sldMk cId="3421586303" sldId="290"/>
        </pc:sldMkLst>
        <pc:spChg chg="del">
          <ac:chgData name="Owen Edwards | TRICS" userId="c84392bb-0e99-4b7b-9f4c-3c1128eee823" providerId="ADAL" clId="{C518D2CB-ED17-4225-A774-52A8F4F51856}" dt="2023-11-22T10:01:35.389" v="9622" actId="478"/>
          <ac:spMkLst>
            <pc:docMk/>
            <pc:sldMk cId="3421586303" sldId="290"/>
            <ac:spMk id="4" creationId="{877D58FD-E6CF-9825-8FCC-5AAD5943F055}"/>
          </ac:spMkLst>
        </pc:spChg>
        <pc:graphicFrameChg chg="add del mod">
          <ac:chgData name="Owen Edwards | TRICS" userId="c84392bb-0e99-4b7b-9f4c-3c1128eee823" providerId="ADAL" clId="{C518D2CB-ED17-4225-A774-52A8F4F51856}" dt="2023-11-22T10:01:41.082" v="9624"/>
          <ac:graphicFrameMkLst>
            <pc:docMk/>
            <pc:sldMk cId="3421586303" sldId="290"/>
            <ac:graphicFrameMk id="2" creationId="{8F82F81A-DF38-5635-3B28-FCF1AE2AFAFE}"/>
          </ac:graphicFrameMkLst>
        </pc:graphicFrameChg>
        <pc:graphicFrameChg chg="add del mod">
          <ac:chgData name="Owen Edwards | TRICS" userId="c84392bb-0e99-4b7b-9f4c-3c1128eee823" providerId="ADAL" clId="{C518D2CB-ED17-4225-A774-52A8F4F51856}" dt="2023-11-22T10:01:53.085" v="9626"/>
          <ac:graphicFrameMkLst>
            <pc:docMk/>
            <pc:sldMk cId="3421586303" sldId="290"/>
            <ac:graphicFrameMk id="5" creationId="{AB27725B-5270-CC62-6449-BE4FC1A5CEA8}"/>
          </ac:graphicFrameMkLst>
        </pc:graphicFrameChg>
        <pc:graphicFrameChg chg="add del mod">
          <ac:chgData name="Owen Edwards | TRICS" userId="c84392bb-0e99-4b7b-9f4c-3c1128eee823" providerId="ADAL" clId="{C518D2CB-ED17-4225-A774-52A8F4F51856}" dt="2023-11-22T10:02:07.566" v="9629" actId="478"/>
          <ac:graphicFrameMkLst>
            <pc:docMk/>
            <pc:sldMk cId="3421586303" sldId="290"/>
            <ac:graphicFrameMk id="6" creationId="{7A8379A0-3392-B63C-0D9F-AD49A5BC2D03}"/>
          </ac:graphicFrameMkLst>
        </pc:graphicFrameChg>
        <pc:graphicFrameChg chg="add del mod">
          <ac:chgData name="Owen Edwards | TRICS" userId="c84392bb-0e99-4b7b-9f4c-3c1128eee823" providerId="ADAL" clId="{C518D2CB-ED17-4225-A774-52A8F4F51856}" dt="2023-11-22T10:03:51.910" v="9641"/>
          <ac:graphicFrameMkLst>
            <pc:docMk/>
            <pc:sldMk cId="3421586303" sldId="290"/>
            <ac:graphicFrameMk id="7" creationId="{376C9570-E0BB-A13D-6842-B418C87D55DA}"/>
          </ac:graphicFrameMkLst>
        </pc:graphicFrameChg>
        <pc:graphicFrameChg chg="add mod">
          <ac:chgData name="Owen Edwards | TRICS" userId="c84392bb-0e99-4b7b-9f4c-3c1128eee823" providerId="ADAL" clId="{C518D2CB-ED17-4225-A774-52A8F4F51856}" dt="2023-11-22T10:03:55.487" v="9642"/>
          <ac:graphicFrameMkLst>
            <pc:docMk/>
            <pc:sldMk cId="3421586303" sldId="290"/>
            <ac:graphicFrameMk id="8" creationId="{7A7E4A4F-3D89-67BF-923E-67353CA523D8}"/>
          </ac:graphicFrameMkLst>
        </pc:graphicFrameChg>
      </pc:sldChg>
      <pc:sldChg chg="addSp delSp modSp add mod ord modNotesTx">
        <pc:chgData name="Owen Edwards | TRICS" userId="c84392bb-0e99-4b7b-9f4c-3c1128eee823" providerId="ADAL" clId="{C518D2CB-ED17-4225-A774-52A8F4F51856}" dt="2023-11-22T14:35:00.148" v="20448" actId="478"/>
        <pc:sldMkLst>
          <pc:docMk/>
          <pc:sldMk cId="4218107463" sldId="291"/>
        </pc:sldMkLst>
        <pc:spChg chg="mod">
          <ac:chgData name="Owen Edwards | TRICS" userId="c84392bb-0e99-4b7b-9f4c-3c1128eee823" providerId="ADAL" clId="{C518D2CB-ED17-4225-A774-52A8F4F51856}" dt="2023-11-22T10:21:18.189" v="9919"/>
          <ac:spMkLst>
            <pc:docMk/>
            <pc:sldMk cId="4218107463" sldId="291"/>
            <ac:spMk id="3" creationId="{71E45F4C-B834-BB7F-733B-721B3602D22E}"/>
          </ac:spMkLst>
        </pc:spChg>
        <pc:spChg chg="del">
          <ac:chgData name="Owen Edwards | TRICS" userId="c84392bb-0e99-4b7b-9f4c-3c1128eee823" providerId="ADAL" clId="{C518D2CB-ED17-4225-A774-52A8F4F51856}" dt="2023-11-22T10:21:22.947" v="9920" actId="478"/>
          <ac:spMkLst>
            <pc:docMk/>
            <pc:sldMk cId="4218107463" sldId="291"/>
            <ac:spMk id="4" creationId="{877D58FD-E6CF-9825-8FCC-5AAD5943F055}"/>
          </ac:spMkLst>
        </pc:spChg>
        <pc:picChg chg="add del mod">
          <ac:chgData name="Owen Edwards | TRICS" userId="c84392bb-0e99-4b7b-9f4c-3c1128eee823" providerId="ADAL" clId="{C518D2CB-ED17-4225-A774-52A8F4F51856}" dt="2023-11-22T14:35:00.148" v="20448" actId="478"/>
          <ac:picMkLst>
            <pc:docMk/>
            <pc:sldMk cId="4218107463" sldId="291"/>
            <ac:picMk id="2" creationId="{5C572861-90D8-AE61-F935-2A9B88B8C4AD}"/>
          </ac:picMkLst>
        </pc:picChg>
        <pc:picChg chg="add mod">
          <ac:chgData name="Owen Edwards | TRICS" userId="c84392bb-0e99-4b7b-9f4c-3c1128eee823" providerId="ADAL" clId="{C518D2CB-ED17-4225-A774-52A8F4F51856}" dt="2023-11-22T10:21:39.370" v="9931"/>
          <ac:picMkLst>
            <pc:docMk/>
            <pc:sldMk cId="4218107463" sldId="291"/>
            <ac:picMk id="5" creationId="{2FE66D17-46C9-4777-BD08-57CF60416903}"/>
          </ac:picMkLst>
        </pc:picChg>
        <pc:picChg chg="add mod ord">
          <ac:chgData name="Owen Edwards | TRICS" userId="c84392bb-0e99-4b7b-9f4c-3c1128eee823" providerId="ADAL" clId="{C518D2CB-ED17-4225-A774-52A8F4F51856}" dt="2023-11-22T14:34:59.174" v="20447" actId="167"/>
          <ac:picMkLst>
            <pc:docMk/>
            <pc:sldMk cId="4218107463" sldId="291"/>
            <ac:picMk id="6" creationId="{E17E7771-05DF-08FB-4926-F6EF693B1E09}"/>
          </ac:picMkLst>
        </pc:picChg>
      </pc:sldChg>
      <pc:sldChg chg="addSp delSp modSp add mod ord modNotesTx">
        <pc:chgData name="Owen Edwards | TRICS" userId="c84392bb-0e99-4b7b-9f4c-3c1128eee823" providerId="ADAL" clId="{C518D2CB-ED17-4225-A774-52A8F4F51856}" dt="2023-11-22T14:35:13.952" v="20452" actId="478"/>
        <pc:sldMkLst>
          <pc:docMk/>
          <pc:sldMk cId="3512697717" sldId="292"/>
        </pc:sldMkLst>
        <pc:spChg chg="mod">
          <ac:chgData name="Owen Edwards | TRICS" userId="c84392bb-0e99-4b7b-9f4c-3c1128eee823" providerId="ADAL" clId="{C518D2CB-ED17-4225-A774-52A8F4F51856}" dt="2023-11-22T10:22:38.976" v="9957"/>
          <ac:spMkLst>
            <pc:docMk/>
            <pc:sldMk cId="3512697717" sldId="292"/>
            <ac:spMk id="3" creationId="{71E45F4C-B834-BB7F-733B-721B3602D22E}"/>
          </ac:spMkLst>
        </pc:spChg>
        <pc:spChg chg="mod">
          <ac:chgData name="Owen Edwards | TRICS" userId="c84392bb-0e99-4b7b-9f4c-3c1128eee823" providerId="ADAL" clId="{C518D2CB-ED17-4225-A774-52A8F4F51856}" dt="2023-11-22T10:45:58.062" v="11315" actId="14100"/>
          <ac:spMkLst>
            <pc:docMk/>
            <pc:sldMk cId="3512697717" sldId="292"/>
            <ac:spMk id="4" creationId="{877D58FD-E6CF-9825-8FCC-5AAD5943F055}"/>
          </ac:spMkLst>
        </pc:spChg>
        <pc:graphicFrameChg chg="add del mod">
          <ac:chgData name="Owen Edwards | TRICS" userId="c84392bb-0e99-4b7b-9f4c-3c1128eee823" providerId="ADAL" clId="{C518D2CB-ED17-4225-A774-52A8F4F51856}" dt="2023-11-22T14:35:13.952" v="20452" actId="478"/>
          <ac:graphicFrameMkLst>
            <pc:docMk/>
            <pc:sldMk cId="3512697717" sldId="292"/>
            <ac:graphicFrameMk id="2" creationId="{01F7D339-14A0-4D09-4A60-3CAF4E9FEC8D}"/>
          </ac:graphicFrameMkLst>
        </pc:graphicFrameChg>
        <pc:picChg chg="add mod ord">
          <ac:chgData name="Owen Edwards | TRICS" userId="c84392bb-0e99-4b7b-9f4c-3c1128eee823" providerId="ADAL" clId="{C518D2CB-ED17-4225-A774-52A8F4F51856}" dt="2023-11-22T14:35:13.032" v="20451" actId="167"/>
          <ac:picMkLst>
            <pc:docMk/>
            <pc:sldMk cId="3512697717" sldId="292"/>
            <ac:picMk id="7" creationId="{C9EEBC10-1398-CA3D-1EEB-9157EC9048ED}"/>
          </ac:picMkLst>
        </pc:picChg>
      </pc:sldChg>
      <pc:sldChg chg="modSp add mod modNotesTx">
        <pc:chgData name="Owen Edwards | TRICS" userId="c84392bb-0e99-4b7b-9f4c-3c1128eee823" providerId="ADAL" clId="{C518D2CB-ED17-4225-A774-52A8F4F51856}" dt="2023-11-22T13:02:53.644" v="16533" actId="20577"/>
        <pc:sldMkLst>
          <pc:docMk/>
          <pc:sldMk cId="3709861004" sldId="293"/>
        </pc:sldMkLst>
        <pc:spChg chg="mod">
          <ac:chgData name="Owen Edwards | TRICS" userId="c84392bb-0e99-4b7b-9f4c-3c1128eee823" providerId="ADAL" clId="{C518D2CB-ED17-4225-A774-52A8F4F51856}" dt="2023-11-22T10:25:49.598" v="10009"/>
          <ac:spMkLst>
            <pc:docMk/>
            <pc:sldMk cId="3709861004" sldId="293"/>
            <ac:spMk id="3" creationId="{71E45F4C-B834-BB7F-733B-721B3602D22E}"/>
          </ac:spMkLst>
        </pc:spChg>
        <pc:spChg chg="mod">
          <ac:chgData name="Owen Edwards | TRICS" userId="c84392bb-0e99-4b7b-9f4c-3c1128eee823" providerId="ADAL" clId="{C518D2CB-ED17-4225-A774-52A8F4F51856}" dt="2023-11-22T12:33:40.407" v="13192" actId="20577"/>
          <ac:spMkLst>
            <pc:docMk/>
            <pc:sldMk cId="3709861004" sldId="293"/>
            <ac:spMk id="4" creationId="{877D58FD-E6CF-9825-8FCC-5AAD5943F055}"/>
          </ac:spMkLst>
        </pc:spChg>
      </pc:sldChg>
      <pc:sldChg chg="addSp delSp modSp add mod ord modNotesTx">
        <pc:chgData name="Owen Edwards | TRICS" userId="c84392bb-0e99-4b7b-9f4c-3c1128eee823" providerId="ADAL" clId="{C518D2CB-ED17-4225-A774-52A8F4F51856}" dt="2023-11-22T14:37:06.935" v="20482" actId="1076"/>
        <pc:sldMkLst>
          <pc:docMk/>
          <pc:sldMk cId="1442213006" sldId="294"/>
        </pc:sldMkLst>
        <pc:spChg chg="mod">
          <ac:chgData name="Owen Edwards | TRICS" userId="c84392bb-0e99-4b7b-9f4c-3c1128eee823" providerId="ADAL" clId="{C518D2CB-ED17-4225-A774-52A8F4F51856}" dt="2023-11-22T10:28:09.734" v="10176"/>
          <ac:spMkLst>
            <pc:docMk/>
            <pc:sldMk cId="1442213006" sldId="294"/>
            <ac:spMk id="3" creationId="{71E45F4C-B834-BB7F-733B-721B3602D22E}"/>
          </ac:spMkLst>
        </pc:spChg>
        <pc:picChg chg="del">
          <ac:chgData name="Owen Edwards | TRICS" userId="c84392bb-0e99-4b7b-9f4c-3c1128eee823" providerId="ADAL" clId="{C518D2CB-ED17-4225-A774-52A8F4F51856}" dt="2023-11-22T10:28:17.205" v="10177" actId="478"/>
          <ac:picMkLst>
            <pc:docMk/>
            <pc:sldMk cId="1442213006" sldId="294"/>
            <ac:picMk id="2" creationId="{BE9C0A5F-FBC0-BDE6-EF76-AD9BFA913D02}"/>
          </ac:picMkLst>
        </pc:picChg>
        <pc:picChg chg="add del mod">
          <ac:chgData name="Owen Edwards | TRICS" userId="c84392bb-0e99-4b7b-9f4c-3c1128eee823" providerId="ADAL" clId="{C518D2CB-ED17-4225-A774-52A8F4F51856}" dt="2023-11-22T14:36:27.710" v="20470" actId="478"/>
          <ac:picMkLst>
            <pc:docMk/>
            <pc:sldMk cId="1442213006" sldId="294"/>
            <ac:picMk id="4" creationId="{A373DD23-A71B-0487-394C-A11060728AD8}"/>
          </ac:picMkLst>
        </pc:picChg>
        <pc:picChg chg="del">
          <ac:chgData name="Owen Edwards | TRICS" userId="c84392bb-0e99-4b7b-9f4c-3c1128eee823" providerId="ADAL" clId="{C518D2CB-ED17-4225-A774-52A8F4F51856}" dt="2023-11-22T10:28:17.205" v="10177" actId="478"/>
          <ac:picMkLst>
            <pc:docMk/>
            <pc:sldMk cId="1442213006" sldId="294"/>
            <ac:picMk id="5" creationId="{07C9B289-A554-9636-E129-E272A31A9902}"/>
          </ac:picMkLst>
        </pc:picChg>
        <pc:picChg chg="add mod ord">
          <ac:chgData name="Owen Edwards | TRICS" userId="c84392bb-0e99-4b7b-9f4c-3c1128eee823" providerId="ADAL" clId="{C518D2CB-ED17-4225-A774-52A8F4F51856}" dt="2023-11-22T14:36:47.586" v="20477" actId="167"/>
          <ac:picMkLst>
            <pc:docMk/>
            <pc:sldMk cId="1442213006" sldId="294"/>
            <ac:picMk id="5" creationId="{BE32961E-EECF-3564-0314-FFFF0DD90A19}"/>
          </ac:picMkLst>
        </pc:picChg>
        <pc:picChg chg="del">
          <ac:chgData name="Owen Edwards | TRICS" userId="c84392bb-0e99-4b7b-9f4c-3c1128eee823" providerId="ADAL" clId="{C518D2CB-ED17-4225-A774-52A8F4F51856}" dt="2023-11-22T10:28:17.205" v="10177" actId="478"/>
          <ac:picMkLst>
            <pc:docMk/>
            <pc:sldMk cId="1442213006" sldId="294"/>
            <ac:picMk id="6" creationId="{9D49DF99-2D24-7425-8278-F55C397D2CB0}"/>
          </ac:picMkLst>
        </pc:picChg>
        <pc:picChg chg="add mod ord">
          <ac:chgData name="Owen Edwards | TRICS" userId="c84392bb-0e99-4b7b-9f4c-3c1128eee823" providerId="ADAL" clId="{C518D2CB-ED17-4225-A774-52A8F4F51856}" dt="2023-11-22T14:37:06.935" v="20482" actId="1076"/>
          <ac:picMkLst>
            <pc:docMk/>
            <pc:sldMk cId="1442213006" sldId="294"/>
            <ac:picMk id="7" creationId="{15488E67-BE43-1676-EBCD-9687A26D4EC3}"/>
          </ac:picMkLst>
        </pc:picChg>
        <pc:picChg chg="del">
          <ac:chgData name="Owen Edwards | TRICS" userId="c84392bb-0e99-4b7b-9f4c-3c1128eee823" providerId="ADAL" clId="{C518D2CB-ED17-4225-A774-52A8F4F51856}" dt="2023-11-22T10:28:17.205" v="10177" actId="478"/>
          <ac:picMkLst>
            <pc:docMk/>
            <pc:sldMk cId="1442213006" sldId="294"/>
            <ac:picMk id="7" creationId="{F4F579B0-B19E-7CA0-C1E0-32DA19604EC2}"/>
          </ac:picMkLst>
        </pc:picChg>
        <pc:picChg chg="add del mod">
          <ac:chgData name="Owen Edwards | TRICS" userId="c84392bb-0e99-4b7b-9f4c-3c1128eee823" providerId="ADAL" clId="{C518D2CB-ED17-4225-A774-52A8F4F51856}" dt="2023-11-22T14:36:59.426" v="20481" actId="478"/>
          <ac:picMkLst>
            <pc:docMk/>
            <pc:sldMk cId="1442213006" sldId="294"/>
            <ac:picMk id="9" creationId="{17E6B142-9A60-C36F-07B4-8E1DE34B2830}"/>
          </ac:picMkLst>
        </pc:picChg>
        <pc:picChg chg="add del mod">
          <ac:chgData name="Owen Edwards | TRICS" userId="c84392bb-0e99-4b7b-9f4c-3c1128eee823" providerId="ADAL" clId="{C518D2CB-ED17-4225-A774-52A8F4F51856}" dt="2023-11-22T14:35:32.357" v="20456" actId="478"/>
          <ac:picMkLst>
            <pc:docMk/>
            <pc:sldMk cId="1442213006" sldId="294"/>
            <ac:picMk id="10" creationId="{52980A5A-7DC8-8662-B1D7-9BC3F09E69EB}"/>
          </ac:picMkLst>
        </pc:picChg>
        <pc:picChg chg="add del mod">
          <ac:chgData name="Owen Edwards | TRICS" userId="c84392bb-0e99-4b7b-9f4c-3c1128eee823" providerId="ADAL" clId="{C518D2CB-ED17-4225-A774-52A8F4F51856}" dt="2023-11-22T14:36:08.815" v="20464" actId="478"/>
          <ac:picMkLst>
            <pc:docMk/>
            <pc:sldMk cId="1442213006" sldId="294"/>
            <ac:picMk id="11" creationId="{E90E6CB1-1DD4-5441-AB66-EA5AA8B64A52}"/>
          </ac:picMkLst>
        </pc:picChg>
        <pc:picChg chg="add del mod">
          <ac:chgData name="Owen Edwards | TRICS" userId="c84392bb-0e99-4b7b-9f4c-3c1128eee823" providerId="ADAL" clId="{C518D2CB-ED17-4225-A774-52A8F4F51856}" dt="2023-11-22T14:35:51.854" v="20460" actId="478"/>
          <ac:picMkLst>
            <pc:docMk/>
            <pc:sldMk cId="1442213006" sldId="294"/>
            <ac:picMk id="12" creationId="{AF4C69E0-539F-DF27-0740-F214BF083520}"/>
          </ac:picMkLst>
        </pc:picChg>
        <pc:picChg chg="add mod ord">
          <ac:chgData name="Owen Edwards | TRICS" userId="c84392bb-0e99-4b7b-9f4c-3c1128eee823" providerId="ADAL" clId="{C518D2CB-ED17-4225-A774-52A8F4F51856}" dt="2023-11-22T14:36:42.886" v="20475" actId="167"/>
          <ac:picMkLst>
            <pc:docMk/>
            <pc:sldMk cId="1442213006" sldId="294"/>
            <ac:picMk id="14" creationId="{183C6624-1B1F-9872-70D0-186DBC4A911F}"/>
          </ac:picMkLst>
        </pc:picChg>
        <pc:picChg chg="add mod ord">
          <ac:chgData name="Owen Edwards | TRICS" userId="c84392bb-0e99-4b7b-9f4c-3c1128eee823" providerId="ADAL" clId="{C518D2CB-ED17-4225-A774-52A8F4F51856}" dt="2023-11-22T14:36:45.002" v="20476" actId="167"/>
          <ac:picMkLst>
            <pc:docMk/>
            <pc:sldMk cId="1442213006" sldId="294"/>
            <ac:picMk id="16" creationId="{8D7ED2F0-12FF-23B5-7698-98B90851CFF6}"/>
          </ac:picMkLst>
        </pc:picChg>
        <pc:picChg chg="add mod ord">
          <ac:chgData name="Owen Edwards | TRICS" userId="c84392bb-0e99-4b7b-9f4c-3c1128eee823" providerId="ADAL" clId="{C518D2CB-ED17-4225-A774-52A8F4F51856}" dt="2023-11-22T14:36:58.592" v="20480" actId="167"/>
          <ac:picMkLst>
            <pc:docMk/>
            <pc:sldMk cId="1442213006" sldId="294"/>
            <ac:picMk id="18" creationId="{DD73FB0F-E457-3617-9A51-828C412976C6}"/>
          </ac:picMkLst>
        </pc:picChg>
      </pc:sldChg>
      <pc:sldChg chg="addSp delSp modSp add mod modNotesTx">
        <pc:chgData name="Owen Edwards | TRICS" userId="c84392bb-0e99-4b7b-9f4c-3c1128eee823" providerId="ADAL" clId="{C518D2CB-ED17-4225-A774-52A8F4F51856}" dt="2023-11-22T14:37:25.841" v="20486" actId="478"/>
        <pc:sldMkLst>
          <pc:docMk/>
          <pc:sldMk cId="2441531436" sldId="295"/>
        </pc:sldMkLst>
        <pc:spChg chg="add mod">
          <ac:chgData name="Owen Edwards | TRICS" userId="c84392bb-0e99-4b7b-9f4c-3c1128eee823" providerId="ADAL" clId="{C518D2CB-ED17-4225-A774-52A8F4F51856}" dt="2023-11-22T10:30:35.935" v="10419"/>
          <ac:spMkLst>
            <pc:docMk/>
            <pc:sldMk cId="2441531436" sldId="295"/>
            <ac:spMk id="2" creationId="{3C6778F0-B67F-7D23-1DFE-2BAF9A0B5187}"/>
          </ac:spMkLst>
        </pc:spChg>
        <pc:spChg chg="del">
          <ac:chgData name="Owen Edwards | TRICS" userId="c84392bb-0e99-4b7b-9f4c-3c1128eee823" providerId="ADAL" clId="{C518D2CB-ED17-4225-A774-52A8F4F51856}" dt="2023-11-22T10:30:35.603" v="10418" actId="478"/>
          <ac:spMkLst>
            <pc:docMk/>
            <pc:sldMk cId="2441531436" sldId="295"/>
            <ac:spMk id="3" creationId="{71E45F4C-B834-BB7F-733B-721B3602D22E}"/>
          </ac:spMkLst>
        </pc:spChg>
        <pc:spChg chg="add mod">
          <ac:chgData name="Owen Edwards | TRICS" userId="c84392bb-0e99-4b7b-9f4c-3c1128eee823" providerId="ADAL" clId="{C518D2CB-ED17-4225-A774-52A8F4F51856}" dt="2023-11-22T10:30:47.197" v="10422"/>
          <ac:spMkLst>
            <pc:docMk/>
            <pc:sldMk cId="2441531436" sldId="295"/>
            <ac:spMk id="6" creationId="{FA7117F3-4960-2E38-FB8D-FBDBC6DECB6F}"/>
          </ac:spMkLst>
        </pc:spChg>
        <pc:picChg chg="add mod ord">
          <ac:chgData name="Owen Edwards | TRICS" userId="c84392bb-0e99-4b7b-9f4c-3c1128eee823" providerId="ADAL" clId="{C518D2CB-ED17-4225-A774-52A8F4F51856}" dt="2023-11-22T14:37:24.991" v="20485" actId="167"/>
          <ac:picMkLst>
            <pc:docMk/>
            <pc:sldMk cId="2441531436" sldId="295"/>
            <ac:picMk id="4" creationId="{0CA57060-7122-EE92-56A4-120E39FE4827}"/>
          </ac:picMkLst>
        </pc:picChg>
        <pc:picChg chg="del">
          <ac:chgData name="Owen Edwards | TRICS" userId="c84392bb-0e99-4b7b-9f4c-3c1128eee823" providerId="ADAL" clId="{C518D2CB-ED17-4225-A774-52A8F4F51856}" dt="2023-11-22T10:30:42.371" v="10420" actId="478"/>
          <ac:picMkLst>
            <pc:docMk/>
            <pc:sldMk cId="2441531436" sldId="295"/>
            <ac:picMk id="4" creationId="{A373DD23-A71B-0487-394C-A11060728AD8}"/>
          </ac:picMkLst>
        </pc:picChg>
        <pc:picChg chg="add del mod">
          <ac:chgData name="Owen Edwards | TRICS" userId="c84392bb-0e99-4b7b-9f4c-3c1128eee823" providerId="ADAL" clId="{C518D2CB-ED17-4225-A774-52A8F4F51856}" dt="2023-11-22T14:37:25.841" v="20486" actId="478"/>
          <ac:picMkLst>
            <pc:docMk/>
            <pc:sldMk cId="2441531436" sldId="295"/>
            <ac:picMk id="5" creationId="{608B3FF9-FF73-9529-7309-6186F153321C}"/>
          </ac:picMkLst>
        </pc:picChg>
        <pc:picChg chg="del">
          <ac:chgData name="Owen Edwards | TRICS" userId="c84392bb-0e99-4b7b-9f4c-3c1128eee823" providerId="ADAL" clId="{C518D2CB-ED17-4225-A774-52A8F4F51856}" dt="2023-11-22T10:30:42.371" v="10420" actId="478"/>
          <ac:picMkLst>
            <pc:docMk/>
            <pc:sldMk cId="2441531436" sldId="295"/>
            <ac:picMk id="9" creationId="{17E6B142-9A60-C36F-07B4-8E1DE34B2830}"/>
          </ac:picMkLst>
        </pc:picChg>
        <pc:picChg chg="del">
          <ac:chgData name="Owen Edwards | TRICS" userId="c84392bb-0e99-4b7b-9f4c-3c1128eee823" providerId="ADAL" clId="{C518D2CB-ED17-4225-A774-52A8F4F51856}" dt="2023-11-22T10:30:42.371" v="10420" actId="478"/>
          <ac:picMkLst>
            <pc:docMk/>
            <pc:sldMk cId="2441531436" sldId="295"/>
            <ac:picMk id="10" creationId="{52980A5A-7DC8-8662-B1D7-9BC3F09E69EB}"/>
          </ac:picMkLst>
        </pc:picChg>
        <pc:picChg chg="del">
          <ac:chgData name="Owen Edwards | TRICS" userId="c84392bb-0e99-4b7b-9f4c-3c1128eee823" providerId="ADAL" clId="{C518D2CB-ED17-4225-A774-52A8F4F51856}" dt="2023-11-22T10:30:42.371" v="10420" actId="478"/>
          <ac:picMkLst>
            <pc:docMk/>
            <pc:sldMk cId="2441531436" sldId="295"/>
            <ac:picMk id="11" creationId="{E90E6CB1-1DD4-5441-AB66-EA5AA8B64A52}"/>
          </ac:picMkLst>
        </pc:picChg>
        <pc:picChg chg="del">
          <ac:chgData name="Owen Edwards | TRICS" userId="c84392bb-0e99-4b7b-9f4c-3c1128eee823" providerId="ADAL" clId="{C518D2CB-ED17-4225-A774-52A8F4F51856}" dt="2023-11-22T10:30:42.371" v="10420" actId="478"/>
          <ac:picMkLst>
            <pc:docMk/>
            <pc:sldMk cId="2441531436" sldId="295"/>
            <ac:picMk id="12" creationId="{AF4C69E0-539F-DF27-0740-F214BF083520}"/>
          </ac:picMkLst>
        </pc:picChg>
      </pc:sldChg>
      <pc:sldChg chg="addSp delSp modSp add mod modNotesTx">
        <pc:chgData name="Owen Edwards | TRICS" userId="c84392bb-0e99-4b7b-9f4c-3c1128eee823" providerId="ADAL" clId="{C518D2CB-ED17-4225-A774-52A8F4F51856}" dt="2023-11-22T14:37:39.099" v="20490" actId="478"/>
        <pc:sldMkLst>
          <pc:docMk/>
          <pc:sldMk cId="816743536" sldId="296"/>
        </pc:sldMkLst>
        <pc:spChg chg="mod">
          <ac:chgData name="Owen Edwards | TRICS" userId="c84392bb-0e99-4b7b-9f4c-3c1128eee823" providerId="ADAL" clId="{C518D2CB-ED17-4225-A774-52A8F4F51856}" dt="2023-11-22T10:33:32.732" v="10613"/>
          <ac:spMkLst>
            <pc:docMk/>
            <pc:sldMk cId="816743536" sldId="296"/>
            <ac:spMk id="2" creationId="{3C6778F0-B67F-7D23-1DFE-2BAF9A0B5187}"/>
          </ac:spMkLst>
        </pc:spChg>
        <pc:spChg chg="mod">
          <ac:chgData name="Owen Edwards | TRICS" userId="c84392bb-0e99-4b7b-9f4c-3c1128eee823" providerId="ADAL" clId="{C518D2CB-ED17-4225-A774-52A8F4F51856}" dt="2023-11-22T10:35:22.413" v="10644" actId="20577"/>
          <ac:spMkLst>
            <pc:docMk/>
            <pc:sldMk cId="816743536" sldId="296"/>
            <ac:spMk id="6" creationId="{FA7117F3-4960-2E38-FB8D-FBDBC6DECB6F}"/>
          </ac:spMkLst>
        </pc:spChg>
        <pc:picChg chg="add del mod">
          <ac:chgData name="Owen Edwards | TRICS" userId="c84392bb-0e99-4b7b-9f4c-3c1128eee823" providerId="ADAL" clId="{C518D2CB-ED17-4225-A774-52A8F4F51856}" dt="2023-11-22T14:37:39.099" v="20490" actId="478"/>
          <ac:picMkLst>
            <pc:docMk/>
            <pc:sldMk cId="816743536" sldId="296"/>
            <ac:picMk id="3" creationId="{138F589D-4276-DEC9-3510-60AF8CE2B785}"/>
          </ac:picMkLst>
        </pc:picChg>
        <pc:picChg chg="del">
          <ac:chgData name="Owen Edwards | TRICS" userId="c84392bb-0e99-4b7b-9f4c-3c1128eee823" providerId="ADAL" clId="{C518D2CB-ED17-4225-A774-52A8F4F51856}" dt="2023-11-22T10:33:38.180" v="10614" actId="478"/>
          <ac:picMkLst>
            <pc:docMk/>
            <pc:sldMk cId="816743536" sldId="296"/>
            <ac:picMk id="5" creationId="{608B3FF9-FF73-9529-7309-6186F153321C}"/>
          </ac:picMkLst>
        </pc:picChg>
        <pc:picChg chg="add mod ord">
          <ac:chgData name="Owen Edwards | TRICS" userId="c84392bb-0e99-4b7b-9f4c-3c1128eee823" providerId="ADAL" clId="{C518D2CB-ED17-4225-A774-52A8F4F51856}" dt="2023-11-22T14:37:38.228" v="20489" actId="167"/>
          <ac:picMkLst>
            <pc:docMk/>
            <pc:sldMk cId="816743536" sldId="296"/>
            <ac:picMk id="5" creationId="{AFE9CDF6-B763-5F81-F26C-5AB95B091348}"/>
          </ac:picMkLst>
        </pc:picChg>
      </pc:sldChg>
      <pc:sldChg chg="addSp delSp modSp add mod ord modNotesTx">
        <pc:chgData name="Owen Edwards | TRICS" userId="c84392bb-0e99-4b7b-9f4c-3c1128eee823" providerId="ADAL" clId="{C518D2CB-ED17-4225-A774-52A8F4F51856}" dt="2023-11-22T14:37:57.520" v="20494" actId="478"/>
        <pc:sldMkLst>
          <pc:docMk/>
          <pc:sldMk cId="2257679454" sldId="297"/>
        </pc:sldMkLst>
        <pc:spChg chg="mod">
          <ac:chgData name="Owen Edwards | TRICS" userId="c84392bb-0e99-4b7b-9f4c-3c1128eee823" providerId="ADAL" clId="{C518D2CB-ED17-4225-A774-52A8F4F51856}" dt="2023-11-22T10:36:34.416" v="10703" actId="20577"/>
          <ac:spMkLst>
            <pc:docMk/>
            <pc:sldMk cId="2257679454" sldId="297"/>
            <ac:spMk id="3" creationId="{71E45F4C-B834-BB7F-733B-721B3602D22E}"/>
          </ac:spMkLst>
        </pc:spChg>
        <pc:spChg chg="mod">
          <ac:chgData name="Owen Edwards | TRICS" userId="c84392bb-0e99-4b7b-9f4c-3c1128eee823" providerId="ADAL" clId="{C518D2CB-ED17-4225-A774-52A8F4F51856}" dt="2023-11-22T12:45:51.747" v="13321" actId="6549"/>
          <ac:spMkLst>
            <pc:docMk/>
            <pc:sldMk cId="2257679454" sldId="297"/>
            <ac:spMk id="4" creationId="{877D58FD-E6CF-9825-8FCC-5AAD5943F055}"/>
          </ac:spMkLst>
        </pc:spChg>
        <pc:picChg chg="add del mod">
          <ac:chgData name="Owen Edwards | TRICS" userId="c84392bb-0e99-4b7b-9f4c-3c1128eee823" providerId="ADAL" clId="{C518D2CB-ED17-4225-A774-52A8F4F51856}" dt="2023-11-22T14:37:57.520" v="20494" actId="478"/>
          <ac:picMkLst>
            <pc:docMk/>
            <pc:sldMk cId="2257679454" sldId="297"/>
            <ac:picMk id="6" creationId="{767E5979-2692-8D74-D489-9A7B516EDFF4}"/>
          </ac:picMkLst>
        </pc:picChg>
        <pc:picChg chg="add mod ord">
          <ac:chgData name="Owen Edwards | TRICS" userId="c84392bb-0e99-4b7b-9f4c-3c1128eee823" providerId="ADAL" clId="{C518D2CB-ED17-4225-A774-52A8F4F51856}" dt="2023-11-22T14:37:56.609" v="20493" actId="167"/>
          <ac:picMkLst>
            <pc:docMk/>
            <pc:sldMk cId="2257679454" sldId="297"/>
            <ac:picMk id="7" creationId="{D4094F51-9319-35F7-B181-C1F3FCFA5B87}"/>
          </ac:picMkLst>
        </pc:picChg>
      </pc:sldChg>
      <pc:sldChg chg="addSp delSp modSp add del mod modNotesTx">
        <pc:chgData name="Owen Edwards | TRICS" userId="c84392bb-0e99-4b7b-9f4c-3c1128eee823" providerId="ADAL" clId="{C518D2CB-ED17-4225-A774-52A8F4F51856}" dt="2023-11-22T14:38:28.350" v="20498" actId="478"/>
        <pc:sldMkLst>
          <pc:docMk/>
          <pc:sldMk cId="3952964235" sldId="298"/>
        </pc:sldMkLst>
        <pc:spChg chg="add del mod">
          <ac:chgData name="Owen Edwards | TRICS" userId="c84392bb-0e99-4b7b-9f4c-3c1128eee823" providerId="ADAL" clId="{C518D2CB-ED17-4225-A774-52A8F4F51856}" dt="2023-11-22T10:39:51.268" v="11249"/>
          <ac:spMkLst>
            <pc:docMk/>
            <pc:sldMk cId="3952964235" sldId="298"/>
            <ac:spMk id="2" creationId="{1D7624BA-9B86-EB7A-FD62-C00095D6D9F3}"/>
          </ac:spMkLst>
        </pc:spChg>
        <pc:spChg chg="mod">
          <ac:chgData name="Owen Edwards | TRICS" userId="c84392bb-0e99-4b7b-9f4c-3c1128eee823" providerId="ADAL" clId="{C518D2CB-ED17-4225-A774-52A8F4F51856}" dt="2023-11-22T10:39:45.322" v="11247"/>
          <ac:spMkLst>
            <pc:docMk/>
            <pc:sldMk cId="3952964235" sldId="298"/>
            <ac:spMk id="3" creationId="{71E45F4C-B834-BB7F-733B-721B3602D22E}"/>
          </ac:spMkLst>
        </pc:spChg>
        <pc:spChg chg="del">
          <ac:chgData name="Owen Edwards | TRICS" userId="c84392bb-0e99-4b7b-9f4c-3c1128eee823" providerId="ADAL" clId="{C518D2CB-ED17-4225-A774-52A8F4F51856}" dt="2023-11-22T10:39:52.816" v="11250" actId="478"/>
          <ac:spMkLst>
            <pc:docMk/>
            <pc:sldMk cId="3952964235" sldId="298"/>
            <ac:spMk id="4" creationId="{877D58FD-E6CF-9825-8FCC-5AAD5943F055}"/>
          </ac:spMkLst>
        </pc:spChg>
        <pc:spChg chg="add mod">
          <ac:chgData name="Owen Edwards | TRICS" userId="c84392bb-0e99-4b7b-9f4c-3c1128eee823" providerId="ADAL" clId="{C518D2CB-ED17-4225-A774-52A8F4F51856}" dt="2023-11-22T10:47:47.342" v="11333" actId="6549"/>
          <ac:spMkLst>
            <pc:docMk/>
            <pc:sldMk cId="3952964235" sldId="298"/>
            <ac:spMk id="6" creationId="{A50CA426-79E0-C89C-BBD8-27E3EADF3B82}"/>
          </ac:spMkLst>
        </pc:spChg>
        <pc:graphicFrameChg chg="add del mod">
          <ac:chgData name="Owen Edwards | TRICS" userId="c84392bb-0e99-4b7b-9f4c-3c1128eee823" providerId="ADAL" clId="{C518D2CB-ED17-4225-A774-52A8F4F51856}" dt="2023-11-22T14:38:28.350" v="20498" actId="478"/>
          <ac:graphicFrameMkLst>
            <pc:docMk/>
            <pc:sldMk cId="3952964235" sldId="298"/>
            <ac:graphicFrameMk id="7" creationId="{69688324-FB4D-6D1D-F964-78103A4199CD}"/>
          </ac:graphicFrameMkLst>
        </pc:graphicFrameChg>
        <pc:picChg chg="add mod ord">
          <ac:chgData name="Owen Edwards | TRICS" userId="c84392bb-0e99-4b7b-9f4c-3c1128eee823" providerId="ADAL" clId="{C518D2CB-ED17-4225-A774-52A8F4F51856}" dt="2023-11-22T14:38:27.477" v="20497" actId="167"/>
          <ac:picMkLst>
            <pc:docMk/>
            <pc:sldMk cId="3952964235" sldId="298"/>
            <ac:picMk id="4" creationId="{F6248774-8839-3DFE-188E-F3D8124AE948}"/>
          </ac:picMkLst>
        </pc:picChg>
      </pc:sldChg>
      <pc:sldChg chg="addSp delSp modSp add del mod modNotesTx">
        <pc:chgData name="Owen Edwards | TRICS" userId="c84392bb-0e99-4b7b-9f4c-3c1128eee823" providerId="ADAL" clId="{C518D2CB-ED17-4225-A774-52A8F4F51856}" dt="2023-11-22T14:38:52.016" v="20506" actId="478"/>
        <pc:sldMkLst>
          <pc:docMk/>
          <pc:sldMk cId="291256062" sldId="299"/>
        </pc:sldMkLst>
        <pc:spChg chg="mod">
          <ac:chgData name="Owen Edwards | TRICS" userId="c84392bb-0e99-4b7b-9f4c-3c1128eee823" providerId="ADAL" clId="{C518D2CB-ED17-4225-A774-52A8F4F51856}" dt="2023-11-22T12:30:35.868" v="13081" actId="20577"/>
          <ac:spMkLst>
            <pc:docMk/>
            <pc:sldMk cId="291256062" sldId="299"/>
            <ac:spMk id="3" creationId="{71E45F4C-B834-BB7F-733B-721B3602D22E}"/>
          </ac:spMkLst>
        </pc:spChg>
        <pc:spChg chg="del">
          <ac:chgData name="Owen Edwards | TRICS" userId="c84392bb-0e99-4b7b-9f4c-3c1128eee823" providerId="ADAL" clId="{C518D2CB-ED17-4225-A774-52A8F4F51856}" dt="2023-11-22T10:40:18.533" v="11284" actId="478"/>
          <ac:spMkLst>
            <pc:docMk/>
            <pc:sldMk cId="291256062" sldId="299"/>
            <ac:spMk id="6" creationId="{A50CA426-79E0-C89C-BBD8-27E3EADF3B82}"/>
          </ac:spMkLst>
        </pc:spChg>
        <pc:spChg chg="add mod">
          <ac:chgData name="Owen Edwards | TRICS" userId="c84392bb-0e99-4b7b-9f4c-3c1128eee823" providerId="ADAL" clId="{C518D2CB-ED17-4225-A774-52A8F4F51856}" dt="2023-11-22T12:32:19.297" v="13144" actId="1076"/>
          <ac:spMkLst>
            <pc:docMk/>
            <pc:sldMk cId="291256062" sldId="299"/>
            <ac:spMk id="13" creationId="{DA0B3A59-5FF7-8516-5573-89543100F567}"/>
          </ac:spMkLst>
        </pc:spChg>
        <pc:spChg chg="add mod">
          <ac:chgData name="Owen Edwards | TRICS" userId="c84392bb-0e99-4b7b-9f4c-3c1128eee823" providerId="ADAL" clId="{C518D2CB-ED17-4225-A774-52A8F4F51856}" dt="2023-11-22T12:32:19.297" v="13144" actId="1076"/>
          <ac:spMkLst>
            <pc:docMk/>
            <pc:sldMk cId="291256062" sldId="299"/>
            <ac:spMk id="14" creationId="{91B6F133-9AE1-7143-3C6D-6946DBFF5F36}"/>
          </ac:spMkLst>
        </pc:spChg>
        <pc:picChg chg="add del mod">
          <ac:chgData name="Owen Edwards | TRICS" userId="c84392bb-0e99-4b7b-9f4c-3c1128eee823" providerId="ADAL" clId="{C518D2CB-ED17-4225-A774-52A8F4F51856}" dt="2023-11-22T10:58:24.658" v="12460" actId="478"/>
          <ac:picMkLst>
            <pc:docMk/>
            <pc:sldMk cId="291256062" sldId="299"/>
            <ac:picMk id="4" creationId="{34DF53CB-DC41-9CB5-366C-E33F01053AD9}"/>
          </ac:picMkLst>
        </pc:picChg>
        <pc:picChg chg="add mod ord">
          <ac:chgData name="Owen Edwards | TRICS" userId="c84392bb-0e99-4b7b-9f4c-3c1128eee823" providerId="ADAL" clId="{C518D2CB-ED17-4225-A774-52A8F4F51856}" dt="2023-11-22T14:38:41.205" v="20501" actId="167"/>
          <ac:picMkLst>
            <pc:docMk/>
            <pc:sldMk cId="291256062" sldId="299"/>
            <ac:picMk id="4" creationId="{E3FAA8AB-7F04-ACC3-6DA5-A762A3A00B9D}"/>
          </ac:picMkLst>
        </pc:picChg>
        <pc:picChg chg="add mod ord">
          <ac:chgData name="Owen Edwards | TRICS" userId="c84392bb-0e99-4b7b-9f4c-3c1128eee823" providerId="ADAL" clId="{C518D2CB-ED17-4225-A774-52A8F4F51856}" dt="2023-11-22T14:38:51.077" v="20505" actId="167"/>
          <ac:picMkLst>
            <pc:docMk/>
            <pc:sldMk cId="291256062" sldId="299"/>
            <ac:picMk id="7" creationId="{4CB7701B-DA8A-A2B2-A9F4-1E43D21ABFED}"/>
          </ac:picMkLst>
        </pc:picChg>
        <pc:picChg chg="add del mod">
          <ac:chgData name="Owen Edwards | TRICS" userId="c84392bb-0e99-4b7b-9f4c-3c1128eee823" providerId="ADAL" clId="{C518D2CB-ED17-4225-A774-52A8F4F51856}" dt="2023-11-22T10:58:24.658" v="12460" actId="478"/>
          <ac:picMkLst>
            <pc:docMk/>
            <pc:sldMk cId="291256062" sldId="299"/>
            <ac:picMk id="8" creationId="{DC97E779-9713-B2B2-4A30-D4F1B942F34B}"/>
          </ac:picMkLst>
        </pc:picChg>
        <pc:picChg chg="add del mod">
          <ac:chgData name="Owen Edwards | TRICS" userId="c84392bb-0e99-4b7b-9f4c-3c1128eee823" providerId="ADAL" clId="{C518D2CB-ED17-4225-A774-52A8F4F51856}" dt="2023-11-22T14:38:42.033" v="20502" actId="478"/>
          <ac:picMkLst>
            <pc:docMk/>
            <pc:sldMk cId="291256062" sldId="299"/>
            <ac:picMk id="10" creationId="{97C61A51-F595-5C60-1EC5-CD6057B1BE0D}"/>
          </ac:picMkLst>
        </pc:picChg>
        <pc:picChg chg="add del mod">
          <ac:chgData name="Owen Edwards | TRICS" userId="c84392bb-0e99-4b7b-9f4c-3c1128eee823" providerId="ADAL" clId="{C518D2CB-ED17-4225-A774-52A8F4F51856}" dt="2023-11-22T14:38:52.016" v="20506" actId="478"/>
          <ac:picMkLst>
            <pc:docMk/>
            <pc:sldMk cId="291256062" sldId="299"/>
            <ac:picMk id="12" creationId="{09F218EC-7164-A9B2-97C1-D38E0807E93D}"/>
          </ac:picMkLst>
        </pc:picChg>
      </pc:sldChg>
      <pc:sldChg chg="addSp delSp modSp add mod modNotesTx">
        <pc:chgData name="Owen Edwards | TRICS" userId="c84392bb-0e99-4b7b-9f4c-3c1128eee823" providerId="ADAL" clId="{C518D2CB-ED17-4225-A774-52A8F4F51856}" dt="2023-11-22T14:39:19.140" v="20514" actId="478"/>
        <pc:sldMkLst>
          <pc:docMk/>
          <pc:sldMk cId="1645567616" sldId="300"/>
        </pc:sldMkLst>
        <pc:spChg chg="add mod">
          <ac:chgData name="Owen Edwards | TRICS" userId="c84392bb-0e99-4b7b-9f4c-3c1128eee823" providerId="ADAL" clId="{C518D2CB-ED17-4225-A774-52A8F4F51856}" dt="2023-11-22T12:33:23.443" v="13187" actId="1076"/>
          <ac:spMkLst>
            <pc:docMk/>
            <pc:sldMk cId="1645567616" sldId="300"/>
            <ac:spMk id="10" creationId="{C94A6213-EABF-03DA-F671-F464BA688ED4}"/>
          </ac:spMkLst>
        </pc:spChg>
        <pc:spChg chg="add del mod">
          <ac:chgData name="Owen Edwards | TRICS" userId="c84392bb-0e99-4b7b-9f4c-3c1128eee823" providerId="ADAL" clId="{C518D2CB-ED17-4225-A774-52A8F4F51856}" dt="2023-11-22T12:33:24.071" v="13189" actId="6549"/>
          <ac:spMkLst>
            <pc:docMk/>
            <pc:sldMk cId="1645567616" sldId="300"/>
            <ac:spMk id="11" creationId="{B42DE19F-B5D2-FBA7-8D53-F3650D31B39C}"/>
          </ac:spMkLst>
        </pc:spChg>
        <pc:picChg chg="add mod ord">
          <ac:chgData name="Owen Edwards | TRICS" userId="c84392bb-0e99-4b7b-9f4c-3c1128eee823" providerId="ADAL" clId="{C518D2CB-ED17-4225-A774-52A8F4F51856}" dt="2023-11-22T14:39:05.406" v="20509" actId="167"/>
          <ac:picMkLst>
            <pc:docMk/>
            <pc:sldMk cId="1645567616" sldId="300"/>
            <ac:picMk id="4" creationId="{91718733-2E6C-C268-2080-910CDA5AD87E}"/>
          </ac:picMkLst>
        </pc:picChg>
        <pc:picChg chg="add del mod">
          <ac:chgData name="Owen Edwards | TRICS" userId="c84392bb-0e99-4b7b-9f4c-3c1128eee823" providerId="ADAL" clId="{C518D2CB-ED17-4225-A774-52A8F4F51856}" dt="2023-11-22T11:01:58.611" v="12478" actId="478"/>
          <ac:picMkLst>
            <pc:docMk/>
            <pc:sldMk cId="1645567616" sldId="300"/>
            <ac:picMk id="4" creationId="{92FA0219-B5BA-2D3C-0225-F2D855A375B5}"/>
          </ac:picMkLst>
        </pc:picChg>
        <pc:picChg chg="add del mod">
          <ac:chgData name="Owen Edwards | TRICS" userId="c84392bb-0e99-4b7b-9f4c-3c1128eee823" providerId="ADAL" clId="{C518D2CB-ED17-4225-A774-52A8F4F51856}" dt="2023-11-22T14:39:06.290" v="20510" actId="478"/>
          <ac:picMkLst>
            <pc:docMk/>
            <pc:sldMk cId="1645567616" sldId="300"/>
            <ac:picMk id="7" creationId="{294D6A64-AD78-92DB-36F9-B998C4FADA8B}"/>
          </ac:picMkLst>
        </pc:picChg>
        <pc:picChg chg="add mod ord">
          <ac:chgData name="Owen Edwards | TRICS" userId="c84392bb-0e99-4b7b-9f4c-3c1128eee823" providerId="ADAL" clId="{C518D2CB-ED17-4225-A774-52A8F4F51856}" dt="2023-11-22T14:39:18.185" v="20513" actId="167"/>
          <ac:picMkLst>
            <pc:docMk/>
            <pc:sldMk cId="1645567616" sldId="300"/>
            <ac:picMk id="8" creationId="{7CB3D95A-ADD3-AE7B-53AD-2971FC5AA7F6}"/>
          </ac:picMkLst>
        </pc:picChg>
        <pc:picChg chg="add del mod">
          <ac:chgData name="Owen Edwards | TRICS" userId="c84392bb-0e99-4b7b-9f4c-3c1128eee823" providerId="ADAL" clId="{C518D2CB-ED17-4225-A774-52A8F4F51856}" dt="2023-11-22T14:39:19.140" v="20514" actId="478"/>
          <ac:picMkLst>
            <pc:docMk/>
            <pc:sldMk cId="1645567616" sldId="300"/>
            <ac:picMk id="9" creationId="{C82ECB2F-0938-6624-0EFC-8B8AB9B0C488}"/>
          </ac:picMkLst>
        </pc:picChg>
      </pc:sldChg>
      <pc:sldChg chg="addSp delSp modSp add del mod">
        <pc:chgData name="Owen Edwards | TRICS" userId="c84392bb-0e99-4b7b-9f4c-3c1128eee823" providerId="ADAL" clId="{C518D2CB-ED17-4225-A774-52A8F4F51856}" dt="2023-11-22T11:05:35.912" v="12501" actId="47"/>
        <pc:sldMkLst>
          <pc:docMk/>
          <pc:sldMk cId="1650703210" sldId="301"/>
        </pc:sldMkLst>
        <pc:picChg chg="add del mod">
          <ac:chgData name="Owen Edwards | TRICS" userId="c84392bb-0e99-4b7b-9f4c-3c1128eee823" providerId="ADAL" clId="{C518D2CB-ED17-4225-A774-52A8F4F51856}" dt="2023-11-22T11:01:00.464" v="12473" actId="22"/>
          <ac:picMkLst>
            <pc:docMk/>
            <pc:sldMk cId="1650703210" sldId="301"/>
            <ac:picMk id="4" creationId="{5EBA6C34-2AEB-8D16-35CF-CECD39CAAAAD}"/>
          </ac:picMkLst>
        </pc:picChg>
        <pc:picChg chg="add del">
          <ac:chgData name="Owen Edwards | TRICS" userId="c84392bb-0e99-4b7b-9f4c-3c1128eee823" providerId="ADAL" clId="{C518D2CB-ED17-4225-A774-52A8F4F51856}" dt="2023-11-22T11:01:25.808" v="12475" actId="22"/>
          <ac:picMkLst>
            <pc:docMk/>
            <pc:sldMk cId="1650703210" sldId="301"/>
            <ac:picMk id="7" creationId="{D8F70DDB-2663-0F7A-E38A-9A49CCD1BE41}"/>
          </ac:picMkLst>
        </pc:picChg>
        <pc:picChg chg="add del">
          <ac:chgData name="Owen Edwards | TRICS" userId="c84392bb-0e99-4b7b-9f4c-3c1128eee823" providerId="ADAL" clId="{C518D2CB-ED17-4225-A774-52A8F4F51856}" dt="2023-11-22T11:01:30.387" v="12477" actId="22"/>
          <ac:picMkLst>
            <pc:docMk/>
            <pc:sldMk cId="1650703210" sldId="301"/>
            <ac:picMk id="9" creationId="{1750408F-AC2F-22FA-F38E-53F9236FCE84}"/>
          </ac:picMkLst>
        </pc:picChg>
      </pc:sldChg>
      <pc:sldChg chg="add del">
        <pc:chgData name="Owen Edwards | TRICS" userId="c84392bb-0e99-4b7b-9f4c-3c1128eee823" providerId="ADAL" clId="{C518D2CB-ED17-4225-A774-52A8F4F51856}" dt="2023-11-22T11:05:35.912" v="12501" actId="47"/>
        <pc:sldMkLst>
          <pc:docMk/>
          <pc:sldMk cId="3171152921" sldId="302"/>
        </pc:sldMkLst>
      </pc:sldChg>
      <pc:sldChg chg="add del">
        <pc:chgData name="Owen Edwards | TRICS" userId="c84392bb-0e99-4b7b-9f4c-3c1128eee823" providerId="ADAL" clId="{C518D2CB-ED17-4225-A774-52A8F4F51856}" dt="2023-11-22T11:05:35.912" v="12501" actId="47"/>
        <pc:sldMkLst>
          <pc:docMk/>
          <pc:sldMk cId="2244891794" sldId="303"/>
        </pc:sldMkLst>
      </pc:sldChg>
      <pc:sldChg chg="addSp delSp modSp add mod modNotesTx">
        <pc:chgData name="Owen Edwards | TRICS" userId="c84392bb-0e99-4b7b-9f4c-3c1128eee823" providerId="ADAL" clId="{C518D2CB-ED17-4225-A774-52A8F4F51856}" dt="2023-11-22T14:39:49.200" v="20518" actId="478"/>
        <pc:sldMkLst>
          <pc:docMk/>
          <pc:sldMk cId="499199687" sldId="304"/>
        </pc:sldMkLst>
        <pc:spChg chg="mod">
          <ac:chgData name="Owen Edwards | TRICS" userId="c84392bb-0e99-4b7b-9f4c-3c1128eee823" providerId="ADAL" clId="{C518D2CB-ED17-4225-A774-52A8F4F51856}" dt="2023-11-22T10:44:44.948" v="11312" actId="20577"/>
          <ac:spMkLst>
            <pc:docMk/>
            <pc:sldMk cId="499199687" sldId="304"/>
            <ac:spMk id="3" creationId="{71E45F4C-B834-BB7F-733B-721B3602D22E}"/>
          </ac:spMkLst>
        </pc:spChg>
        <pc:graphicFrameChg chg="add del mod">
          <ac:chgData name="Owen Edwards | TRICS" userId="c84392bb-0e99-4b7b-9f4c-3c1128eee823" providerId="ADAL" clId="{C518D2CB-ED17-4225-A774-52A8F4F51856}" dt="2023-11-22T14:39:49.200" v="20518" actId="478"/>
          <ac:graphicFrameMkLst>
            <pc:docMk/>
            <pc:sldMk cId="499199687" sldId="304"/>
            <ac:graphicFrameMk id="6" creationId="{586B6AB3-CA41-0C49-6752-A9B6A186542C}"/>
          </ac:graphicFrameMkLst>
        </pc:graphicFrameChg>
        <pc:picChg chg="add mod ord">
          <ac:chgData name="Owen Edwards | TRICS" userId="c84392bb-0e99-4b7b-9f4c-3c1128eee823" providerId="ADAL" clId="{C518D2CB-ED17-4225-A774-52A8F4F51856}" dt="2023-11-22T14:39:48.297" v="20517" actId="167"/>
          <ac:picMkLst>
            <pc:docMk/>
            <pc:sldMk cId="499199687" sldId="304"/>
            <ac:picMk id="4" creationId="{BB810A64-AC28-7ED7-E572-7470DC933421}"/>
          </ac:picMkLst>
        </pc:picChg>
        <pc:picChg chg="add del">
          <ac:chgData name="Owen Edwards | TRICS" userId="c84392bb-0e99-4b7b-9f4c-3c1128eee823" providerId="ADAL" clId="{C518D2CB-ED17-4225-A774-52A8F4F51856}" dt="2023-11-22T10:44:12.043" v="11292" actId="478"/>
          <ac:picMkLst>
            <pc:docMk/>
            <pc:sldMk cId="499199687" sldId="304"/>
            <ac:picMk id="4" creationId="{CBD57871-B229-AD34-96CC-AAA531DCE5B3}"/>
          </ac:picMkLst>
        </pc:picChg>
      </pc:sldChg>
      <pc:sldChg chg="addSp delSp modSp add mod modNotesTx">
        <pc:chgData name="Owen Edwards | TRICS" userId="c84392bb-0e99-4b7b-9f4c-3c1128eee823" providerId="ADAL" clId="{C518D2CB-ED17-4225-A774-52A8F4F51856}" dt="2023-11-22T13:00:22.918" v="16065" actId="20577"/>
        <pc:sldMkLst>
          <pc:docMk/>
          <pc:sldMk cId="1468341841" sldId="305"/>
        </pc:sldMkLst>
        <pc:spChg chg="mod">
          <ac:chgData name="Owen Edwards | TRICS" userId="c84392bb-0e99-4b7b-9f4c-3c1128eee823" providerId="ADAL" clId="{C518D2CB-ED17-4225-A774-52A8F4F51856}" dt="2023-11-22T12:51:56.614" v="13938" actId="20577"/>
          <ac:spMkLst>
            <pc:docMk/>
            <pc:sldMk cId="1468341841" sldId="305"/>
            <ac:spMk id="2" creationId="{3C6778F0-B67F-7D23-1DFE-2BAF9A0B5187}"/>
          </ac:spMkLst>
        </pc:spChg>
        <pc:spChg chg="add mod">
          <ac:chgData name="Owen Edwards | TRICS" userId="c84392bb-0e99-4b7b-9f4c-3c1128eee823" providerId="ADAL" clId="{C518D2CB-ED17-4225-A774-52A8F4F51856}" dt="2023-11-22T12:55:53.963" v="14947" actId="20577"/>
          <ac:spMkLst>
            <pc:docMk/>
            <pc:sldMk cId="1468341841" sldId="305"/>
            <ac:spMk id="4" creationId="{B7501F40-A667-D93F-7195-5EAF14D89A1F}"/>
          </ac:spMkLst>
        </pc:spChg>
        <pc:spChg chg="del">
          <ac:chgData name="Owen Edwards | TRICS" userId="c84392bb-0e99-4b7b-9f4c-3c1128eee823" providerId="ADAL" clId="{C518D2CB-ED17-4225-A774-52A8F4F51856}" dt="2023-11-22T12:52:00.756" v="13940" actId="478"/>
          <ac:spMkLst>
            <pc:docMk/>
            <pc:sldMk cId="1468341841" sldId="305"/>
            <ac:spMk id="6" creationId="{FA7117F3-4960-2E38-FB8D-FBDBC6DECB6F}"/>
          </ac:spMkLst>
        </pc:spChg>
        <pc:picChg chg="del">
          <ac:chgData name="Owen Edwards | TRICS" userId="c84392bb-0e99-4b7b-9f4c-3c1128eee823" providerId="ADAL" clId="{C518D2CB-ED17-4225-A774-52A8F4F51856}" dt="2023-11-22T12:51:58.166" v="13939" actId="478"/>
          <ac:picMkLst>
            <pc:docMk/>
            <pc:sldMk cId="1468341841" sldId="305"/>
            <ac:picMk id="3" creationId="{138F589D-4276-DEC9-3510-60AF8CE2B785}"/>
          </ac:picMkLst>
        </pc:picChg>
      </pc:sldChg>
      <pc:sldChg chg="delSp add del mod">
        <pc:chgData name="Owen Edwards | TRICS" userId="c84392bb-0e99-4b7b-9f4c-3c1128eee823" providerId="ADAL" clId="{C518D2CB-ED17-4225-A774-52A8F4F51856}" dt="2023-11-22T12:33:28.128" v="13191" actId="47"/>
        <pc:sldMkLst>
          <pc:docMk/>
          <pc:sldMk cId="3673603571" sldId="305"/>
        </pc:sldMkLst>
        <pc:picChg chg="del">
          <ac:chgData name="Owen Edwards | TRICS" userId="c84392bb-0e99-4b7b-9f4c-3c1128eee823" providerId="ADAL" clId="{C518D2CB-ED17-4225-A774-52A8F4F51856}" dt="2023-11-22T12:32:34.817" v="13146" actId="478"/>
          <ac:picMkLst>
            <pc:docMk/>
            <pc:sldMk cId="3673603571" sldId="305"/>
            <ac:picMk id="7" creationId="{294D6A64-AD78-92DB-36F9-B998C4FADA8B}"/>
          </ac:picMkLst>
        </pc:picChg>
      </pc:sldChg>
      <pc:sldChg chg="modSp add mod modNotesTx">
        <pc:chgData name="Owen Edwards | TRICS" userId="c84392bb-0e99-4b7b-9f4c-3c1128eee823" providerId="ADAL" clId="{C518D2CB-ED17-4225-A774-52A8F4F51856}" dt="2023-11-22T14:26:06.703" v="20397" actId="6549"/>
        <pc:sldMkLst>
          <pc:docMk/>
          <pc:sldMk cId="4138868329" sldId="306"/>
        </pc:sldMkLst>
        <pc:spChg chg="mod">
          <ac:chgData name="Owen Edwards | TRICS" userId="c84392bb-0e99-4b7b-9f4c-3c1128eee823" providerId="ADAL" clId="{C518D2CB-ED17-4225-A774-52A8F4F51856}" dt="2023-11-22T14:03:38.494" v="19132" actId="20577"/>
          <ac:spMkLst>
            <pc:docMk/>
            <pc:sldMk cId="4138868329" sldId="306"/>
            <ac:spMk id="3" creationId="{71E45F4C-B834-BB7F-733B-721B3602D22E}"/>
          </ac:spMkLst>
        </pc:spChg>
        <pc:spChg chg="mod">
          <ac:chgData name="Owen Edwards | TRICS" userId="c84392bb-0e99-4b7b-9f4c-3c1128eee823" providerId="ADAL" clId="{C518D2CB-ED17-4225-A774-52A8F4F51856}" dt="2023-11-22T14:24:31.360" v="20222" actId="20577"/>
          <ac:spMkLst>
            <pc:docMk/>
            <pc:sldMk cId="4138868329" sldId="306"/>
            <ac:spMk id="4" creationId="{877D58FD-E6CF-9825-8FCC-5AAD5943F055}"/>
          </ac:spMkLst>
        </pc:spChg>
      </pc:sldChg>
      <pc:sldChg chg="addSp delSp modSp add mod modNotesTx">
        <pc:chgData name="Owen Edwards | TRICS" userId="c84392bb-0e99-4b7b-9f4c-3c1128eee823" providerId="ADAL" clId="{C518D2CB-ED17-4225-A774-52A8F4F51856}" dt="2023-11-23T16:37:51.730" v="21046" actId="255"/>
        <pc:sldMkLst>
          <pc:docMk/>
          <pc:sldMk cId="194579632" sldId="307"/>
        </pc:sldMkLst>
        <pc:spChg chg="add mod">
          <ac:chgData name="Owen Edwards | TRICS" userId="c84392bb-0e99-4b7b-9f4c-3c1128eee823" providerId="ADAL" clId="{C518D2CB-ED17-4225-A774-52A8F4F51856}" dt="2023-11-23T16:37:51.730" v="21046" actId="255"/>
          <ac:spMkLst>
            <pc:docMk/>
            <pc:sldMk cId="194579632" sldId="307"/>
            <ac:spMk id="2" creationId="{D91568D6-58E4-3624-2E91-62BE46055386}"/>
          </ac:spMkLst>
        </pc:spChg>
        <pc:spChg chg="mod">
          <ac:chgData name="Owen Edwards | TRICS" userId="c84392bb-0e99-4b7b-9f4c-3c1128eee823" providerId="ADAL" clId="{C518D2CB-ED17-4225-A774-52A8F4F51856}" dt="2023-11-23T15:04:08.135" v="20540" actId="20577"/>
          <ac:spMkLst>
            <pc:docMk/>
            <pc:sldMk cId="194579632" sldId="307"/>
            <ac:spMk id="3" creationId="{71E45F4C-B834-BB7F-733B-721B3602D22E}"/>
          </ac:spMkLst>
        </pc:spChg>
        <pc:picChg chg="del">
          <ac:chgData name="Owen Edwards | TRICS" userId="c84392bb-0e99-4b7b-9f4c-3c1128eee823" providerId="ADAL" clId="{C518D2CB-ED17-4225-A774-52A8F4F51856}" dt="2023-11-23T15:03:58.453" v="20533" actId="478"/>
          <ac:picMkLst>
            <pc:docMk/>
            <pc:sldMk cId="194579632" sldId="307"/>
            <ac:picMk id="4" creationId="{BB810A64-AC28-7ED7-E572-7470DC9334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67A76-F0C3-4925-89DF-D7B5E46D83E1}"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1E472-6346-4D57-89FE-A90AAF5461C7}" type="slidenum">
              <a:rPr lang="en-GB" smtClean="0"/>
              <a:t>‹#›</a:t>
            </a:fld>
            <a:endParaRPr lang="en-GB"/>
          </a:p>
        </p:txBody>
      </p:sp>
    </p:spTree>
    <p:extLst>
      <p:ext uri="{BB962C8B-B14F-4D97-AF65-F5344CB8AC3E}">
        <p14:creationId xmlns:p14="http://schemas.microsoft.com/office/powerpoint/2010/main" val="36720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presentation, I’ll be looking at the TRICS SAM survey we carried out at the Wembley Park Estate in Spring 2023 and how we went about tackling this monumental challenge.</a:t>
            </a:r>
          </a:p>
        </p:txBody>
      </p:sp>
      <p:sp>
        <p:nvSpPr>
          <p:cNvPr id="4" name="Slide Number Placeholder 3"/>
          <p:cNvSpPr>
            <a:spLocks noGrp="1"/>
          </p:cNvSpPr>
          <p:nvPr>
            <p:ph type="sldNum" sz="quarter" idx="5"/>
          </p:nvPr>
        </p:nvSpPr>
        <p:spPr/>
        <p:txBody>
          <a:bodyPr/>
          <a:lstStyle/>
          <a:p>
            <a:fld id="{7F31E472-6346-4D57-89FE-A90AAF5461C7}" type="slidenum">
              <a:rPr lang="en-GB" smtClean="0"/>
              <a:t>1</a:t>
            </a:fld>
            <a:endParaRPr lang="en-GB"/>
          </a:p>
        </p:txBody>
      </p:sp>
    </p:spTree>
    <p:extLst>
      <p:ext uri="{BB962C8B-B14F-4D97-AF65-F5344CB8AC3E}">
        <p14:creationId xmlns:p14="http://schemas.microsoft.com/office/powerpoint/2010/main" val="82720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took 124 photos during the first site visit, which I believe is a record for a TRICS site visit, and once I returned to the office, I went through my findings with Ian so the survey specification could be attempted.</a:t>
            </a:r>
            <a:r>
              <a:rPr lang="en-GB"/>
              <a:t> </a:t>
            </a:r>
            <a:r>
              <a:rPr lang="en-GB" dirty="0"/>
              <a:t>Several Teams meetings took place between TRICS and MHTC to make sure we both had everything recorded and to discuss how we could tackle such an immense site while still delivering a TRICS compliant SAM survey.</a:t>
            </a:r>
            <a:r>
              <a:rPr lang="en-GB"/>
              <a:t> </a:t>
            </a:r>
            <a:r>
              <a:rPr lang="en-GB" dirty="0"/>
              <a:t>A slightly altered survey methodology would need to be adopted to capture everything within the resources available.</a:t>
            </a:r>
          </a:p>
        </p:txBody>
      </p:sp>
      <p:sp>
        <p:nvSpPr>
          <p:cNvPr id="4" name="Slide Number Placeholder 3"/>
          <p:cNvSpPr>
            <a:spLocks noGrp="1"/>
          </p:cNvSpPr>
          <p:nvPr>
            <p:ph type="sldNum" sz="quarter" idx="5"/>
          </p:nvPr>
        </p:nvSpPr>
        <p:spPr/>
        <p:txBody>
          <a:bodyPr/>
          <a:lstStyle/>
          <a:p>
            <a:fld id="{7F31E472-6346-4D57-89FE-A90AAF5461C7}" type="slidenum">
              <a:rPr lang="en-GB" smtClean="0"/>
              <a:t>10</a:t>
            </a:fld>
            <a:endParaRPr lang="en-GB"/>
          </a:p>
        </p:txBody>
      </p:sp>
    </p:spTree>
    <p:extLst>
      <p:ext uri="{BB962C8B-B14F-4D97-AF65-F5344CB8AC3E}">
        <p14:creationId xmlns:p14="http://schemas.microsoft.com/office/powerpoint/2010/main" val="141881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survey specification included 21 vehicle accesses, 26 pedestrian accesses and 4 internal bus stops.</a:t>
            </a:r>
            <a:r>
              <a:rPr lang="en-GB"/>
              <a:t> </a:t>
            </a:r>
            <a:r>
              <a:rPr lang="en-GB" dirty="0"/>
              <a:t>For those of you familiar with TRICS survey specifications, you’ll notice the front page is very similar to normal but, following this, a completely different way of outlining what was required from the survey was needed, with a full explanation of the adapted survey methodology to be used.</a:t>
            </a:r>
          </a:p>
        </p:txBody>
      </p:sp>
      <p:sp>
        <p:nvSpPr>
          <p:cNvPr id="4" name="Slide Number Placeholder 3"/>
          <p:cNvSpPr>
            <a:spLocks noGrp="1"/>
          </p:cNvSpPr>
          <p:nvPr>
            <p:ph type="sldNum" sz="quarter" idx="5"/>
          </p:nvPr>
        </p:nvSpPr>
        <p:spPr/>
        <p:txBody>
          <a:bodyPr/>
          <a:lstStyle/>
          <a:p>
            <a:fld id="{7F31E472-6346-4D57-89FE-A90AAF5461C7}" type="slidenum">
              <a:rPr lang="en-GB" smtClean="0"/>
              <a:t>11</a:t>
            </a:fld>
            <a:endParaRPr lang="en-GB"/>
          </a:p>
        </p:txBody>
      </p:sp>
    </p:spTree>
    <p:extLst>
      <p:ext uri="{BB962C8B-B14F-4D97-AF65-F5344CB8AC3E}">
        <p14:creationId xmlns:p14="http://schemas.microsoft.com/office/powerpoint/2010/main" val="89988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Usually, finding a date to survey a development is the easiest part of the whole TRICS SAM survey process. This was not the case at Wembley Park.</a:t>
            </a:r>
            <a:r>
              <a:rPr lang="en-GB"/>
              <a:t> </a:t>
            </a:r>
            <a:r>
              <a:rPr lang="en-GB" dirty="0"/>
              <a:t>Quintain held a record of all event days at either Wembley Stadium or OVO Arena Wembley, including the setting up and setting down days of these. The list was extensive and </a:t>
            </a:r>
            <a:r>
              <a:rPr lang="en-GB"/>
              <a:t>wiped-out</a:t>
            </a:r>
            <a:r>
              <a:rPr lang="en-GB" dirty="0"/>
              <a:t> whole weeks from the Autumn survey window.</a:t>
            </a:r>
            <a:r>
              <a:rPr lang="en-GB"/>
              <a:t> </a:t>
            </a:r>
            <a:r>
              <a:rPr lang="en-GB" dirty="0"/>
              <a:t>A date in late November was found and believed to be clear… </a:t>
            </a:r>
            <a:r>
              <a:rPr lang="en-GB"/>
              <a:t>for</a:t>
            </a:r>
            <a:r>
              <a:rPr lang="en-GB" dirty="0"/>
              <a:t> now. The problem we had was a new event could be booked and announced at any time by either venue, and this would scupper our plans for a survey on that day.</a:t>
            </a:r>
          </a:p>
          <a:p>
            <a:endParaRPr lang="en-GB" dirty="0"/>
          </a:p>
          <a:p>
            <a:endParaRPr lang="en-GB" dirty="0"/>
          </a:p>
        </p:txBody>
      </p:sp>
      <p:sp>
        <p:nvSpPr>
          <p:cNvPr id="4" name="Slide Number Placeholder 3"/>
          <p:cNvSpPr>
            <a:spLocks noGrp="1"/>
          </p:cNvSpPr>
          <p:nvPr>
            <p:ph type="sldNum" sz="quarter" idx="5"/>
          </p:nvPr>
        </p:nvSpPr>
        <p:spPr/>
        <p:txBody>
          <a:bodyPr/>
          <a:lstStyle/>
          <a:p>
            <a:fld id="{7F31E472-6346-4D57-89FE-A90AAF5461C7}" type="slidenum">
              <a:rPr lang="en-GB" smtClean="0"/>
              <a:t>12</a:t>
            </a:fld>
            <a:endParaRPr lang="en-GB"/>
          </a:p>
        </p:txBody>
      </p:sp>
    </p:spTree>
    <p:extLst>
      <p:ext uri="{BB962C8B-B14F-4D97-AF65-F5344CB8AC3E}">
        <p14:creationId xmlns:p14="http://schemas.microsoft.com/office/powerpoint/2010/main" val="404684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finding a provisional date in late November 2022, unfortunately, the survey had to be postponed to the Spring survey window of 2023.</a:t>
            </a:r>
            <a:r>
              <a:rPr lang="en-GB"/>
              <a:t> </a:t>
            </a:r>
            <a:r>
              <a:rPr lang="en-GB" dirty="0"/>
              <a:t>There are two survey windows each year for TRICS, the Autumn window is from the beginning of September to the end of November and the Spring window is from the beginning of March to the end of June, both excluding any school holidays like half-term breaks or Easter holidays.</a:t>
            </a:r>
            <a:r>
              <a:rPr lang="en-GB"/>
              <a:t> </a:t>
            </a:r>
            <a:r>
              <a:rPr lang="en-GB" dirty="0"/>
              <a:t>This meant, to ensure the success of the survey, a whole new site visit process would be needed, with James from MHTC and I revisiting the site in early 2023.</a:t>
            </a:r>
            <a:r>
              <a:rPr lang="en-GB"/>
              <a:t> </a:t>
            </a:r>
            <a:r>
              <a:rPr lang="en-GB" dirty="0"/>
              <a:t>The new survey date for March 2023 was found, Tuesday 28</a:t>
            </a:r>
            <a:r>
              <a:rPr lang="en-GB" baseline="30000" dirty="0"/>
              <a:t>th</a:t>
            </a:r>
            <a:r>
              <a:rPr lang="en-GB" dirty="0"/>
              <a:t>. However, with only a few weeks to go before the survey took place, James noticed a new event had been added to the OVO Arena Wembley schedule, to take place on Tuesday 28</a:t>
            </a:r>
            <a:r>
              <a:rPr lang="en-GB" baseline="30000" dirty="0"/>
              <a:t>th</a:t>
            </a:r>
            <a:r>
              <a:rPr lang="en-GB" dirty="0"/>
              <a:t>! Thankfully, with some quick emails between MHTC, TRICS and Quintain, it was possible to move the survey date one day earlier and the survey would not need to be postponed once again.</a:t>
            </a:r>
          </a:p>
        </p:txBody>
      </p:sp>
      <p:sp>
        <p:nvSpPr>
          <p:cNvPr id="4" name="Slide Number Placeholder 3"/>
          <p:cNvSpPr>
            <a:spLocks noGrp="1"/>
          </p:cNvSpPr>
          <p:nvPr>
            <p:ph type="sldNum" sz="quarter" idx="5"/>
          </p:nvPr>
        </p:nvSpPr>
        <p:spPr/>
        <p:txBody>
          <a:bodyPr/>
          <a:lstStyle/>
          <a:p>
            <a:fld id="{7F31E472-6346-4D57-89FE-A90AAF5461C7}" type="slidenum">
              <a:rPr lang="en-GB" smtClean="0"/>
              <a:t>13</a:t>
            </a:fld>
            <a:endParaRPr lang="en-GB"/>
          </a:p>
        </p:txBody>
      </p:sp>
    </p:spTree>
    <p:extLst>
      <p:ext uri="{BB962C8B-B14F-4D97-AF65-F5344CB8AC3E}">
        <p14:creationId xmlns:p14="http://schemas.microsoft.com/office/powerpoint/2010/main" val="132126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this site visit, where only 50 photos were taken, it was realised the survey specification would need to be amended due to some new housing being close to completion and likely to be open come the survey day in March.</a:t>
            </a:r>
            <a:r>
              <a:rPr lang="en-GB"/>
              <a:t> </a:t>
            </a:r>
            <a:r>
              <a:rPr lang="en-GB" dirty="0"/>
              <a:t>Questions were sent to Quintain to find out the completion date of this new housing block and it would be too close to know whether they would be operational come the survey day.</a:t>
            </a:r>
            <a:r>
              <a:rPr lang="en-GB"/>
              <a:t> </a:t>
            </a:r>
            <a:r>
              <a:rPr lang="en-GB" dirty="0"/>
              <a:t>It was written into the spec that this should be checked in the week preceding the survey to know whether they would need to be covered.</a:t>
            </a:r>
            <a:r>
              <a:rPr lang="en-GB"/>
              <a:t> </a:t>
            </a:r>
            <a:r>
              <a:rPr lang="en-GB" dirty="0"/>
              <a:t>In the end, the new housing block was operational on the day of the survey, boosting the number of vehicle accesses from 21 to 23 and the number of pedestrian accesses from 26 to 28.</a:t>
            </a:r>
          </a:p>
        </p:txBody>
      </p:sp>
      <p:sp>
        <p:nvSpPr>
          <p:cNvPr id="4" name="Slide Number Placeholder 3"/>
          <p:cNvSpPr>
            <a:spLocks noGrp="1"/>
          </p:cNvSpPr>
          <p:nvPr>
            <p:ph type="sldNum" sz="quarter" idx="5"/>
          </p:nvPr>
        </p:nvSpPr>
        <p:spPr/>
        <p:txBody>
          <a:bodyPr/>
          <a:lstStyle/>
          <a:p>
            <a:fld id="{7F31E472-6346-4D57-89FE-A90AAF5461C7}" type="slidenum">
              <a:rPr lang="en-GB" smtClean="0"/>
              <a:t>14</a:t>
            </a:fld>
            <a:endParaRPr lang="en-GB"/>
          </a:p>
        </p:txBody>
      </p:sp>
    </p:spTree>
    <p:extLst>
      <p:ext uri="{BB962C8B-B14F-4D97-AF65-F5344CB8AC3E}">
        <p14:creationId xmlns:p14="http://schemas.microsoft.com/office/powerpoint/2010/main" val="2255885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survey specification was signed off on 29</a:t>
            </a:r>
            <a:r>
              <a:rPr lang="en-GB" baseline="30000" dirty="0"/>
              <a:t>th</a:t>
            </a:r>
            <a:r>
              <a:rPr lang="en-GB" dirty="0"/>
              <a:t> January 2023 with the plan for a March 2023 survey.</a:t>
            </a:r>
            <a:r>
              <a:rPr lang="en-GB"/>
              <a:t> </a:t>
            </a:r>
            <a:r>
              <a:rPr lang="en-GB" dirty="0"/>
              <a:t>The final boundary of the site can be seen in the image on the slide. As mentioned, along the western boundary and in the south-west corner, this was changed from the initial site boundary map following the site visits and meeting with Quintain.</a:t>
            </a:r>
            <a:r>
              <a:rPr lang="en-GB"/>
              <a:t> </a:t>
            </a:r>
            <a:r>
              <a:rPr lang="en-GB" dirty="0"/>
              <a:t>Several buildings in the south-west corner and in the very north-west corner of the original area to be covered by the survey were confirmed as not being part of the site and not included in the travel plan.</a:t>
            </a:r>
            <a:r>
              <a:rPr lang="en-GB"/>
              <a:t> </a:t>
            </a:r>
            <a:r>
              <a:rPr lang="en-GB" dirty="0"/>
              <a:t>There are a few buildings within this final site boundary which were not Quintain owned, including Brent Civic Centre and some student accommodation blocks. However, after much deliberation with MHTC about potential ways to exclude these from the survey, it was </a:t>
            </a:r>
            <a:r>
              <a:rPr lang="en-GB"/>
              <a:t>not deemed possible, </a:t>
            </a:r>
            <a:r>
              <a:rPr lang="en-GB" dirty="0"/>
              <a:t>and these are therefore included. The only trips to be excluded were through trips, those people passing through the site without utilising anything within the site boundary.</a:t>
            </a:r>
          </a:p>
        </p:txBody>
      </p:sp>
      <p:sp>
        <p:nvSpPr>
          <p:cNvPr id="4" name="Slide Number Placeholder 3"/>
          <p:cNvSpPr>
            <a:spLocks noGrp="1"/>
          </p:cNvSpPr>
          <p:nvPr>
            <p:ph type="sldNum" sz="quarter" idx="5"/>
          </p:nvPr>
        </p:nvSpPr>
        <p:spPr/>
        <p:txBody>
          <a:bodyPr/>
          <a:lstStyle/>
          <a:p>
            <a:fld id="{7F31E472-6346-4D57-89FE-A90AAF5461C7}" type="slidenum">
              <a:rPr lang="en-GB" smtClean="0"/>
              <a:t>15</a:t>
            </a:fld>
            <a:endParaRPr lang="en-GB"/>
          </a:p>
        </p:txBody>
      </p:sp>
    </p:spTree>
    <p:extLst>
      <p:ext uri="{BB962C8B-B14F-4D97-AF65-F5344CB8AC3E}">
        <p14:creationId xmlns:p14="http://schemas.microsoft.com/office/powerpoint/2010/main" val="192508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survey day finally arrived. It was Monday, 27</a:t>
            </a:r>
            <a:r>
              <a:rPr lang="en-GB" baseline="30000" dirty="0"/>
              <a:t>th</a:t>
            </a:r>
            <a:r>
              <a:rPr lang="en-GB" dirty="0"/>
              <a:t> March 2023 and the survey took place between the hours of 06:00-24:00. Thankfully, the weather was pleasant, with no rain.</a:t>
            </a:r>
            <a:r>
              <a:rPr lang="en-GB"/>
              <a:t> </a:t>
            </a:r>
            <a:r>
              <a:rPr lang="en-GB" dirty="0"/>
              <a:t>The survey needed a huge 48 staff to be present on the day along with 40 cameras.</a:t>
            </a:r>
            <a:r>
              <a:rPr lang="en-GB"/>
              <a:t> </a:t>
            </a:r>
            <a:r>
              <a:rPr lang="en-GB" dirty="0"/>
              <a:t>MHTC had to plan where each of these 40 cameras could be fixed to and agree their locations with Quintain prior to the survey taking place and so had visited the site several times to ensure everything was ready.</a:t>
            </a:r>
            <a:r>
              <a:rPr lang="en-GB"/>
              <a:t> </a:t>
            </a:r>
            <a:r>
              <a:rPr lang="en-GB" dirty="0"/>
              <a:t>TRICS don’t usually attend </a:t>
            </a:r>
            <a:r>
              <a:rPr lang="en-GB"/>
              <a:t>surveys in progress, but </a:t>
            </a:r>
            <a:r>
              <a:rPr lang="en-GB" dirty="0"/>
              <a:t>I couldn’t resist going down to the site with both Harrys to see our plan in action. James from MHTC was also on site and we met up with him to discuss how things were going at approximately </a:t>
            </a:r>
            <a:r>
              <a:rPr lang="en-GB"/>
              <a:t>mid-morning</a:t>
            </a:r>
            <a:r>
              <a:rPr lang="en-GB" dirty="0"/>
              <a:t>.</a:t>
            </a:r>
            <a:r>
              <a:rPr lang="en-GB"/>
              <a:t> </a:t>
            </a:r>
            <a:r>
              <a:rPr lang="en-GB" dirty="0"/>
              <a:t>The TRICS team toured some of the main points of the development and I was very pleased to see the survey taking place as planned. All planning and the adaptation of the survey methodology</a:t>
            </a:r>
            <a:r>
              <a:rPr lang="en-GB"/>
              <a:t> had been</a:t>
            </a:r>
            <a:r>
              <a:rPr lang="en-GB" dirty="0"/>
              <a:t> worth it.</a:t>
            </a:r>
          </a:p>
        </p:txBody>
      </p:sp>
      <p:sp>
        <p:nvSpPr>
          <p:cNvPr id="4" name="Slide Number Placeholder 3"/>
          <p:cNvSpPr>
            <a:spLocks noGrp="1"/>
          </p:cNvSpPr>
          <p:nvPr>
            <p:ph type="sldNum" sz="quarter" idx="5"/>
          </p:nvPr>
        </p:nvSpPr>
        <p:spPr/>
        <p:txBody>
          <a:bodyPr/>
          <a:lstStyle/>
          <a:p>
            <a:fld id="{7F31E472-6346-4D57-89FE-A90AAF5461C7}" type="slidenum">
              <a:rPr lang="en-GB" smtClean="0"/>
              <a:t>16</a:t>
            </a:fld>
            <a:endParaRPr lang="en-GB"/>
          </a:p>
        </p:txBody>
      </p:sp>
    </p:spTree>
    <p:extLst>
      <p:ext uri="{BB962C8B-B14F-4D97-AF65-F5344CB8AC3E}">
        <p14:creationId xmlns:p14="http://schemas.microsoft.com/office/powerpoint/2010/main" val="173479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there being almost a year between initial contact between Quintain and TRICS and the survey </a:t>
            </a:r>
            <a:r>
              <a:rPr lang="en-GB"/>
              <a:t>physically</a:t>
            </a:r>
            <a:r>
              <a:rPr lang="en-GB" dirty="0"/>
              <a:t> taking place, extensive planning </a:t>
            </a:r>
            <a:r>
              <a:rPr lang="en-GB"/>
              <a:t>cannot</a:t>
            </a:r>
            <a:r>
              <a:rPr lang="en-GB" dirty="0"/>
              <a:t> always prepare us for what will occur on the survey day.</a:t>
            </a:r>
            <a:r>
              <a:rPr lang="en-GB"/>
              <a:t> </a:t>
            </a:r>
            <a:r>
              <a:rPr lang="en-GB" dirty="0"/>
              <a:t>Thankfully, there were no unexploded bombs to contend with</a:t>
            </a:r>
            <a:r>
              <a:rPr lang="en-GB"/>
              <a:t> (this time)</a:t>
            </a:r>
            <a:r>
              <a:rPr lang="en-GB" dirty="0"/>
              <a:t> but estimating how busy each site access will be ahead of the survey is not always easy.</a:t>
            </a:r>
            <a:r>
              <a:rPr lang="en-GB"/>
              <a:t> </a:t>
            </a:r>
            <a:r>
              <a:rPr lang="en-GB" dirty="0"/>
              <a:t>Olympic Way, at the north of the site, near Wembley Park Station, was easily the busiest access with approximately 27,000 trips observed on the day.</a:t>
            </a:r>
            <a:r>
              <a:rPr lang="en-GB"/>
              <a:t> </a:t>
            </a:r>
            <a:r>
              <a:rPr lang="en-GB" dirty="0"/>
              <a:t>The eastern end of Engineer’s Way was the third busiest access with just under 6,000 trips observed on the day, and this was not expected, despite having carried out two full site visits prior to the survey taking place and MHTC also having visited the site several times to work out camera placement.</a:t>
            </a:r>
            <a:r>
              <a:rPr lang="en-GB"/>
              <a:t> </a:t>
            </a:r>
            <a:r>
              <a:rPr lang="en-GB" dirty="0"/>
              <a:t>Also, there were many more through trips than expected between the eastern end of Engineer’s Way and Olympic Way, with lots of students living just east of the site walking through to access the tube line at Wembley Park Station.</a:t>
            </a:r>
          </a:p>
          <a:p>
            <a:endParaRPr lang="en-GB" dirty="0"/>
          </a:p>
        </p:txBody>
      </p:sp>
      <p:sp>
        <p:nvSpPr>
          <p:cNvPr id="4" name="Slide Number Placeholder 3"/>
          <p:cNvSpPr>
            <a:spLocks noGrp="1"/>
          </p:cNvSpPr>
          <p:nvPr>
            <p:ph type="sldNum" sz="quarter" idx="5"/>
          </p:nvPr>
        </p:nvSpPr>
        <p:spPr/>
        <p:txBody>
          <a:bodyPr/>
          <a:lstStyle/>
          <a:p>
            <a:fld id="{7F31E472-6346-4D57-89FE-A90AAF5461C7}" type="slidenum">
              <a:rPr lang="en-GB" smtClean="0"/>
              <a:t>17</a:t>
            </a:fld>
            <a:endParaRPr lang="en-GB"/>
          </a:p>
        </p:txBody>
      </p:sp>
    </p:spTree>
    <p:extLst>
      <p:ext uri="{BB962C8B-B14F-4D97-AF65-F5344CB8AC3E}">
        <p14:creationId xmlns:p14="http://schemas.microsoft.com/office/powerpoint/2010/main" val="3631352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MHTC had the unenviable job of processing the data collected at all 55 access points from the survey day and consolidating that into a single data collection form to be submitted to TRICS for uploading to our database.</a:t>
            </a:r>
            <a:r>
              <a:rPr lang="en-GB"/>
              <a:t> </a:t>
            </a:r>
            <a:r>
              <a:rPr lang="en-GB" dirty="0"/>
              <a:t>The average TRICS survey has maybe two or three accesses</a:t>
            </a:r>
            <a:r>
              <a:rPr lang="en-GB"/>
              <a:t>,</a:t>
            </a:r>
            <a:r>
              <a:rPr lang="en-GB" dirty="0"/>
              <a:t> so this survey was the equivalent of approximately 20 TRICS surveys in that sense.</a:t>
            </a:r>
            <a:r>
              <a:rPr lang="en-GB"/>
              <a:t> </a:t>
            </a:r>
            <a:r>
              <a:rPr lang="en-GB" dirty="0"/>
              <a:t>However, being such a busy site, the number of trips seen on the day across the whole site would be the equivalent of significantly more than that.</a:t>
            </a:r>
            <a:r>
              <a:rPr lang="en-GB"/>
              <a:t> </a:t>
            </a:r>
            <a:r>
              <a:rPr lang="en-GB" dirty="0"/>
              <a:t>Usually, we expect the results of a TRICS SAM survey to be supplied by the data collection contractor within 3 weeks</a:t>
            </a:r>
            <a:r>
              <a:rPr lang="en-GB"/>
              <a:t>,</a:t>
            </a:r>
            <a:r>
              <a:rPr lang="en-GB" dirty="0"/>
              <a:t> but for a site of this nature much more time was needed</a:t>
            </a:r>
            <a:r>
              <a:rPr lang="en-GB"/>
              <a:t>,</a:t>
            </a:r>
            <a:r>
              <a:rPr lang="en-GB" dirty="0"/>
              <a:t> and it couldn’t be rushed.</a:t>
            </a:r>
            <a:r>
              <a:rPr lang="en-GB"/>
              <a:t> </a:t>
            </a:r>
            <a:r>
              <a:rPr lang="en-GB" dirty="0"/>
              <a:t>MHTC split each of the accesses into a different type, such as main vehicle access, residential block access, car park access, etc, and developed bespoke analysis tables for each.</a:t>
            </a:r>
            <a:r>
              <a:rPr lang="en-GB"/>
              <a:t> </a:t>
            </a:r>
            <a:r>
              <a:rPr lang="en-GB" dirty="0"/>
              <a:t>The standard data analysis forms used for most other TRICS surveys were not sufficient and creating these is where the experience at Westfield London again helped.</a:t>
            </a:r>
            <a:r>
              <a:rPr lang="en-GB"/>
              <a:t> </a:t>
            </a:r>
            <a:r>
              <a:rPr lang="en-GB" dirty="0"/>
              <a:t>Standard quality checks mainly include sense checks but there are extra checks required when factoring data, as was the case here.</a:t>
            </a:r>
            <a:r>
              <a:rPr lang="en-GB"/>
              <a:t> </a:t>
            </a:r>
            <a:r>
              <a:rPr lang="en-GB" dirty="0"/>
              <a:t>Due to the volumes of people, sample interviews were carried out at the busier accesses and at less busy accesses, most people were interviewed.</a:t>
            </a:r>
            <a:r>
              <a:rPr lang="en-GB"/>
              <a:t> </a:t>
            </a:r>
            <a:r>
              <a:rPr lang="en-GB" dirty="0"/>
              <a:t>In total, 720 hours of camera footage were analysed</a:t>
            </a:r>
            <a:r>
              <a:rPr lang="en-GB"/>
              <a:t>,</a:t>
            </a:r>
            <a:r>
              <a:rPr lang="en-GB" dirty="0"/>
              <a:t> and all 25 enumerator positions had manually recorded forms to be worked through, for which Marie was ultimately responsible for.</a:t>
            </a:r>
          </a:p>
        </p:txBody>
      </p:sp>
      <p:sp>
        <p:nvSpPr>
          <p:cNvPr id="4" name="Slide Number Placeholder 3"/>
          <p:cNvSpPr>
            <a:spLocks noGrp="1"/>
          </p:cNvSpPr>
          <p:nvPr>
            <p:ph type="sldNum" sz="quarter" idx="5"/>
          </p:nvPr>
        </p:nvSpPr>
        <p:spPr/>
        <p:txBody>
          <a:bodyPr/>
          <a:lstStyle/>
          <a:p>
            <a:fld id="{7F31E472-6346-4D57-89FE-A90AAF5461C7}" type="slidenum">
              <a:rPr lang="en-GB" smtClean="0"/>
              <a:t>18</a:t>
            </a:fld>
            <a:endParaRPr lang="en-GB"/>
          </a:p>
        </p:txBody>
      </p:sp>
    </p:spTree>
    <p:extLst>
      <p:ext uri="{BB962C8B-B14F-4D97-AF65-F5344CB8AC3E}">
        <p14:creationId xmlns:p14="http://schemas.microsoft.com/office/powerpoint/2010/main" val="923512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after the survey had been completed and the results submitted to TRICS by MHTC, it was presenting us with challenges.</a:t>
            </a:r>
            <a:r>
              <a:rPr lang="en-GB"/>
              <a:t> </a:t>
            </a:r>
            <a:r>
              <a:rPr lang="en-GB" dirty="0"/>
              <a:t>The survey needed to be put through the standard TRICS validation process but, as a unique site, there wasn’t a lot of other data to compare it to.</a:t>
            </a:r>
            <a:r>
              <a:rPr lang="en-GB"/>
              <a:t> </a:t>
            </a:r>
            <a:r>
              <a:rPr lang="en-GB" dirty="0"/>
              <a:t>When adding the survey to the TRICS database, some adaptations were needed for it to be displayed in a sensible manner.</a:t>
            </a:r>
          </a:p>
        </p:txBody>
      </p:sp>
      <p:sp>
        <p:nvSpPr>
          <p:cNvPr id="4" name="Slide Number Placeholder 3"/>
          <p:cNvSpPr>
            <a:spLocks noGrp="1"/>
          </p:cNvSpPr>
          <p:nvPr>
            <p:ph type="sldNum" sz="quarter" idx="5"/>
          </p:nvPr>
        </p:nvSpPr>
        <p:spPr/>
        <p:txBody>
          <a:bodyPr/>
          <a:lstStyle/>
          <a:p>
            <a:fld id="{7F31E472-6346-4D57-89FE-A90AAF5461C7}" type="slidenum">
              <a:rPr lang="en-GB" smtClean="0"/>
              <a:t>19</a:t>
            </a:fld>
            <a:endParaRPr lang="en-GB"/>
          </a:p>
        </p:txBody>
      </p:sp>
    </p:spTree>
    <p:extLst>
      <p:ext uri="{BB962C8B-B14F-4D97-AF65-F5344CB8AC3E}">
        <p14:creationId xmlns:p14="http://schemas.microsoft.com/office/powerpoint/2010/main" val="290840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at the beginning.</a:t>
            </a:r>
            <a:r>
              <a:rPr lang="en-GB"/>
              <a:t> </a:t>
            </a:r>
            <a:r>
              <a:rPr lang="en-GB" dirty="0"/>
              <a:t>All the way back in late March 2022, Ahmed from Quintain, who is here today, emailed Ian about the possibility of carrying out a TRICS SAM Survey at the Wembley Park Estate.</a:t>
            </a:r>
            <a:r>
              <a:rPr lang="en-GB"/>
              <a:t> </a:t>
            </a:r>
            <a:r>
              <a:rPr lang="en-GB" dirty="0"/>
              <a:t>A first meeting was arranged via email and Ian went to visit Ahmed at Wembley Park in early May. The meeting went very well, with the two of them agreeing it could be possible for TRICS to carry out a SAM survey at the site.</a:t>
            </a:r>
            <a:r>
              <a:rPr lang="en-GB"/>
              <a:t> </a:t>
            </a:r>
            <a:r>
              <a:rPr lang="en-GB" dirty="0"/>
              <a:t>Ian shared the current TRICS Multi-Modal Methodology, a guidance note for site operators and the TRICS data collection form with Ahmed so he and his colleagues at Quintain could have a more complete understanding of the whole SAM survey process and the work involved.</a:t>
            </a:r>
          </a:p>
        </p:txBody>
      </p:sp>
      <p:sp>
        <p:nvSpPr>
          <p:cNvPr id="4" name="Slide Number Placeholder 3"/>
          <p:cNvSpPr>
            <a:spLocks noGrp="1"/>
          </p:cNvSpPr>
          <p:nvPr>
            <p:ph type="sldNum" sz="quarter" idx="5"/>
          </p:nvPr>
        </p:nvSpPr>
        <p:spPr/>
        <p:txBody>
          <a:bodyPr/>
          <a:lstStyle/>
          <a:p>
            <a:fld id="{7F31E472-6346-4D57-89FE-A90AAF5461C7}" type="slidenum">
              <a:rPr lang="en-GB" smtClean="0"/>
              <a:t>2</a:t>
            </a:fld>
            <a:endParaRPr lang="en-GB"/>
          </a:p>
        </p:txBody>
      </p:sp>
    </p:spTree>
    <p:extLst>
      <p:ext uri="{BB962C8B-B14F-4D97-AF65-F5344CB8AC3E}">
        <p14:creationId xmlns:p14="http://schemas.microsoft.com/office/powerpoint/2010/main" val="160506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Speaking of presenting the results, here is a </a:t>
            </a:r>
            <a:r>
              <a:rPr lang="en-GB"/>
              <a:t>sneak-peek</a:t>
            </a:r>
            <a:r>
              <a:rPr lang="en-GB" dirty="0"/>
              <a:t> for everyone here at some of the headline figures from the day.</a:t>
            </a:r>
            <a:r>
              <a:rPr lang="en-GB"/>
              <a:t> </a:t>
            </a:r>
            <a:r>
              <a:rPr lang="en-GB" dirty="0"/>
              <a:t>The table on the left shows the hourly breakdown of trips for Total Vehicles </a:t>
            </a:r>
            <a:r>
              <a:rPr lang="en-GB"/>
              <a:t>during</a:t>
            </a:r>
            <a:r>
              <a:rPr lang="en-GB" dirty="0"/>
              <a:t> </a:t>
            </a:r>
            <a:r>
              <a:rPr lang="en-GB"/>
              <a:t>0600-2400</a:t>
            </a:r>
            <a:r>
              <a:rPr lang="en-GB" dirty="0"/>
              <a:t>.</a:t>
            </a:r>
            <a:r>
              <a:rPr lang="en-GB"/>
              <a:t> </a:t>
            </a:r>
            <a:r>
              <a:rPr lang="en-GB" dirty="0"/>
              <a:t>There were 6,790 total vehicle arrivals and 6,766 total vehicle departures.</a:t>
            </a:r>
            <a:r>
              <a:rPr lang="en-GB"/>
              <a:t> </a:t>
            </a:r>
            <a:r>
              <a:rPr lang="en-GB" dirty="0"/>
              <a:t>The figures highlighted in green are a selection of the five busiest hourly periods and those highlighted in red are a selection of the five quietest hourly periods.</a:t>
            </a:r>
            <a:r>
              <a:rPr lang="en-GB"/>
              <a:t> </a:t>
            </a:r>
            <a:r>
              <a:rPr lang="en-GB" dirty="0"/>
              <a:t>The table on the right shows the hourly breakdown of trips for Total People </a:t>
            </a:r>
            <a:r>
              <a:rPr lang="en-GB"/>
              <a:t>during</a:t>
            </a:r>
            <a:r>
              <a:rPr lang="en-GB" dirty="0"/>
              <a:t> </a:t>
            </a:r>
            <a:r>
              <a:rPr lang="en-GB"/>
              <a:t>0600-2400</a:t>
            </a:r>
            <a:r>
              <a:rPr lang="en-GB" dirty="0"/>
              <a:t>.</a:t>
            </a:r>
            <a:r>
              <a:rPr lang="en-GB"/>
              <a:t> </a:t>
            </a:r>
            <a:r>
              <a:rPr lang="en-GB" dirty="0"/>
              <a:t>There were 39,051 total people arrivals and 39,611 total people departures.</a:t>
            </a:r>
            <a:r>
              <a:rPr lang="en-GB"/>
              <a:t> </a:t>
            </a:r>
            <a:r>
              <a:rPr lang="en-GB" dirty="0"/>
              <a:t>Again, the figures highlighted in green and </a:t>
            </a:r>
            <a:r>
              <a:rPr lang="en-GB"/>
              <a:t>in </a:t>
            </a:r>
            <a:r>
              <a:rPr lang="en-GB" dirty="0"/>
              <a:t>red are a selection of the five busiest and quietest hourly periods.</a:t>
            </a:r>
          </a:p>
        </p:txBody>
      </p:sp>
      <p:sp>
        <p:nvSpPr>
          <p:cNvPr id="4" name="Slide Number Placeholder 3"/>
          <p:cNvSpPr>
            <a:spLocks noGrp="1"/>
          </p:cNvSpPr>
          <p:nvPr>
            <p:ph type="sldNum" sz="quarter" idx="5"/>
          </p:nvPr>
        </p:nvSpPr>
        <p:spPr/>
        <p:txBody>
          <a:bodyPr/>
          <a:lstStyle/>
          <a:p>
            <a:fld id="{7F31E472-6346-4D57-89FE-A90AAF5461C7}" type="slidenum">
              <a:rPr lang="en-GB" smtClean="0"/>
              <a:t>20</a:t>
            </a:fld>
            <a:endParaRPr lang="en-GB"/>
          </a:p>
        </p:txBody>
      </p:sp>
    </p:spTree>
    <p:extLst>
      <p:ext uri="{BB962C8B-B14F-4D97-AF65-F5344CB8AC3E}">
        <p14:creationId xmlns:p14="http://schemas.microsoft.com/office/powerpoint/2010/main" val="4146438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a little more into detail, the pie chart in the bottom left shows a percentage breakdown of Total Vehicle movements from throughout the day, split into different vehicle modes.</a:t>
            </a:r>
            <a:r>
              <a:rPr lang="en-GB"/>
              <a:t> </a:t>
            </a:r>
            <a:r>
              <a:rPr lang="en-GB" dirty="0"/>
              <a:t>This shows 61% of all vehicle movements were cars, 16% motorcycles, 10% LGVs, 7% PSVs, 4% taxis and 2% OGVs.</a:t>
            </a:r>
            <a:r>
              <a:rPr lang="en-GB"/>
              <a:t> </a:t>
            </a:r>
            <a:r>
              <a:rPr lang="en-GB" dirty="0"/>
              <a:t>In the top right corner, the pie chart shows a percentage breakdown of the Total People movements from throughout the day, split into different modes.</a:t>
            </a:r>
            <a:r>
              <a:rPr lang="en-GB"/>
              <a:t> </a:t>
            </a:r>
            <a:r>
              <a:rPr lang="en-GB" dirty="0"/>
              <a:t>This shows 34.4% of all people movements were pedestrians, 29.8% were rail passengers, 20.5% were vehicle occupants, 13.3% were bus passengers and 1.9% were cyclists or </a:t>
            </a:r>
            <a:r>
              <a:rPr lang="en-GB"/>
              <a:t>scooter riders.</a:t>
            </a:r>
            <a:endParaRPr lang="en-GB" dirty="0"/>
          </a:p>
        </p:txBody>
      </p:sp>
      <p:sp>
        <p:nvSpPr>
          <p:cNvPr id="4" name="Slide Number Placeholder 3"/>
          <p:cNvSpPr>
            <a:spLocks noGrp="1"/>
          </p:cNvSpPr>
          <p:nvPr>
            <p:ph type="sldNum" sz="quarter" idx="5"/>
          </p:nvPr>
        </p:nvSpPr>
        <p:spPr/>
        <p:txBody>
          <a:bodyPr/>
          <a:lstStyle/>
          <a:p>
            <a:fld id="{7F31E472-6346-4D57-89FE-A90AAF5461C7}" type="slidenum">
              <a:rPr lang="en-GB" smtClean="0"/>
              <a:t>21</a:t>
            </a:fld>
            <a:endParaRPr lang="en-GB"/>
          </a:p>
        </p:txBody>
      </p:sp>
    </p:spTree>
    <p:extLst>
      <p:ext uri="{BB962C8B-B14F-4D97-AF65-F5344CB8AC3E}">
        <p14:creationId xmlns:p14="http://schemas.microsoft.com/office/powerpoint/2010/main" val="694621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Wembley Park Estate survey will be live on the TRICS database from 22</a:t>
            </a:r>
            <a:r>
              <a:rPr lang="en-GB" baseline="30000" dirty="0"/>
              <a:t>nd</a:t>
            </a:r>
            <a:r>
              <a:rPr lang="en-GB" dirty="0"/>
              <a:t> December, when we launch TRICS version 7.10.4.</a:t>
            </a:r>
            <a:r>
              <a:rPr lang="en-GB"/>
              <a:t> </a:t>
            </a:r>
            <a:r>
              <a:rPr lang="en-GB" dirty="0"/>
              <a:t>The survey was considered almost impossible at the early stages but TRICS, Quintain and MHTC are all extremely happy with how the survey went and what we have all learnt throughout the process from the challenge of taking on such a large survey.</a:t>
            </a:r>
            <a:r>
              <a:rPr lang="en-GB"/>
              <a:t> </a:t>
            </a:r>
            <a:r>
              <a:rPr lang="en-GB" dirty="0"/>
              <a:t>As mentioned, Marie from MHTC and Ahmed from Quintain are both in attendance today so please feel free to direct any questions towards them if you have any during the Q&amp;A session following the next presentation.</a:t>
            </a:r>
          </a:p>
        </p:txBody>
      </p:sp>
      <p:sp>
        <p:nvSpPr>
          <p:cNvPr id="4" name="Slide Number Placeholder 3"/>
          <p:cNvSpPr>
            <a:spLocks noGrp="1"/>
          </p:cNvSpPr>
          <p:nvPr>
            <p:ph type="sldNum" sz="quarter" idx="5"/>
          </p:nvPr>
        </p:nvSpPr>
        <p:spPr/>
        <p:txBody>
          <a:bodyPr/>
          <a:lstStyle/>
          <a:p>
            <a:fld id="{7F31E472-6346-4D57-89FE-A90AAF5461C7}" type="slidenum">
              <a:rPr lang="en-GB" smtClean="0"/>
              <a:t>22</a:t>
            </a:fld>
            <a:endParaRPr lang="en-GB"/>
          </a:p>
        </p:txBody>
      </p:sp>
    </p:spTree>
    <p:extLst>
      <p:ext uri="{BB962C8B-B14F-4D97-AF65-F5344CB8AC3E}">
        <p14:creationId xmlns:p14="http://schemas.microsoft.com/office/powerpoint/2010/main" val="2796958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31E472-6346-4D57-89FE-A90AAF5461C7}" type="slidenum">
              <a:rPr lang="en-GB" smtClean="0"/>
              <a:t>23</a:t>
            </a:fld>
            <a:endParaRPr lang="en-GB"/>
          </a:p>
        </p:txBody>
      </p:sp>
    </p:spTree>
    <p:extLst>
      <p:ext uri="{BB962C8B-B14F-4D97-AF65-F5344CB8AC3E}">
        <p14:creationId xmlns:p14="http://schemas.microsoft.com/office/powerpoint/2010/main" val="147606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steps, following that first meeting at Wembley Park in May 2022, were to bring me into the process, as I would be responsible for the site visit and the survey specification, and also to find a TRICS approved data collection contractor mad enough to agree with us a TRICS SAM survey could be feasible.</a:t>
            </a:r>
            <a:r>
              <a:rPr lang="en-GB"/>
              <a:t> </a:t>
            </a:r>
            <a:r>
              <a:rPr lang="en-GB" dirty="0"/>
              <a:t>Ian contacted MHTC as they had previously carried out a couple of TRICS surveys at Wembley Park before, but these were at individual elements of the site. MHTC have also helped us deliver several of our busiest ever surveys, at Westfield London in Shepherd’s Bush.</a:t>
            </a:r>
            <a:r>
              <a:rPr lang="en-GB"/>
              <a:t> </a:t>
            </a:r>
            <a:r>
              <a:rPr lang="en-GB" dirty="0"/>
              <a:t>Some of you may remember Marie from MHTC, who is also here today, delivered a presentation at one of our previous events about their experience surveying at Wembley Park in 2015, when an unexploded Second World War bomb was discovered nearby during one of the surveys, which of course meant the survey had to be abandoned!</a:t>
            </a:r>
          </a:p>
        </p:txBody>
      </p:sp>
      <p:sp>
        <p:nvSpPr>
          <p:cNvPr id="4" name="Slide Number Placeholder 3"/>
          <p:cNvSpPr>
            <a:spLocks noGrp="1"/>
          </p:cNvSpPr>
          <p:nvPr>
            <p:ph type="sldNum" sz="quarter" idx="5"/>
          </p:nvPr>
        </p:nvSpPr>
        <p:spPr/>
        <p:txBody>
          <a:bodyPr/>
          <a:lstStyle/>
          <a:p>
            <a:fld id="{7F31E472-6346-4D57-89FE-A90AAF5461C7}" type="slidenum">
              <a:rPr lang="en-GB" smtClean="0"/>
              <a:t>3</a:t>
            </a:fld>
            <a:endParaRPr lang="en-GB"/>
          </a:p>
        </p:txBody>
      </p:sp>
    </p:spTree>
    <p:extLst>
      <p:ext uri="{BB962C8B-B14F-4D97-AF65-F5344CB8AC3E}">
        <p14:creationId xmlns:p14="http://schemas.microsoft.com/office/powerpoint/2010/main" val="199292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had a data collection contractor onboard, we had to decide what was to be included in the survey so a specification could be written up for the survey day itself.</a:t>
            </a:r>
            <a:r>
              <a:rPr lang="en-GB"/>
              <a:t> </a:t>
            </a:r>
            <a:r>
              <a:rPr lang="en-GB" dirty="0"/>
              <a:t>The first meeting between TRICS and Quintain concluded the whole Wembley Park estate would need to be surveyed.</a:t>
            </a:r>
            <a:r>
              <a:rPr lang="en-GB"/>
              <a:t> </a:t>
            </a:r>
            <a:r>
              <a:rPr lang="en-GB" dirty="0"/>
              <a:t>There had been initial thoughts it could be more economical to survey some major elements of the site and then extrapolate those results to apply to the whole development.</a:t>
            </a:r>
            <a:r>
              <a:rPr lang="en-GB"/>
              <a:t> </a:t>
            </a:r>
            <a:r>
              <a:rPr lang="en-GB" dirty="0"/>
              <a:t>Wembley Stadium and OVO Arena Wembley were to be excluded from the survey. This meant finding a survey day where there were no events at either venue.</a:t>
            </a:r>
            <a:r>
              <a:rPr lang="en-GB"/>
              <a:t> </a:t>
            </a:r>
            <a:r>
              <a:rPr lang="en-GB" dirty="0"/>
              <a:t>MHTC have previously carried out several TRICS SAM surveys at very </a:t>
            </a:r>
            <a:r>
              <a:rPr lang="en-GB"/>
              <a:t>large-scale</a:t>
            </a:r>
            <a:r>
              <a:rPr lang="en-GB" dirty="0"/>
              <a:t> developments, including the </a:t>
            </a:r>
            <a:r>
              <a:rPr lang="en-GB"/>
              <a:t>previously mentioned</a:t>
            </a:r>
            <a:r>
              <a:rPr lang="en-GB" dirty="0"/>
              <a:t> Westfield London in Shepherd’s Bush. The experience of these surveys would be crucial to delivering the Wembley Park survey.</a:t>
            </a:r>
          </a:p>
        </p:txBody>
      </p:sp>
      <p:sp>
        <p:nvSpPr>
          <p:cNvPr id="4" name="Slide Number Placeholder 3"/>
          <p:cNvSpPr>
            <a:spLocks noGrp="1"/>
          </p:cNvSpPr>
          <p:nvPr>
            <p:ph type="sldNum" sz="quarter" idx="5"/>
          </p:nvPr>
        </p:nvSpPr>
        <p:spPr/>
        <p:txBody>
          <a:bodyPr/>
          <a:lstStyle/>
          <a:p>
            <a:fld id="{7F31E472-6346-4D57-89FE-A90AAF5461C7}" type="slidenum">
              <a:rPr lang="en-GB" smtClean="0"/>
              <a:t>4</a:t>
            </a:fld>
            <a:endParaRPr lang="en-GB"/>
          </a:p>
        </p:txBody>
      </p:sp>
    </p:spTree>
    <p:extLst>
      <p:ext uri="{BB962C8B-B14F-4D97-AF65-F5344CB8AC3E}">
        <p14:creationId xmlns:p14="http://schemas.microsoft.com/office/powerpoint/2010/main" val="262916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it was confirmed the whole Wembley Park Estate was to be surveyed, it was time to mark the site boundary out to assess how many accesses there might be.</a:t>
            </a:r>
            <a:r>
              <a:rPr lang="en-GB"/>
              <a:t> </a:t>
            </a:r>
            <a:r>
              <a:rPr lang="en-GB" dirty="0"/>
              <a:t>This first step of drawing the site boundary was not as easy as it might sound. The image on this slide shows the results of a virtual site visit Ian carried out in June 2022, using Google Maps Street View as a guide.</a:t>
            </a:r>
            <a:r>
              <a:rPr lang="en-GB"/>
              <a:t> </a:t>
            </a:r>
            <a:r>
              <a:rPr lang="en-GB" dirty="0"/>
              <a:t>Once a physical site visit took place, the site boundary changed quite dramatically from that shown, especially along the western boundary and in the south-west corner.</a:t>
            </a:r>
          </a:p>
        </p:txBody>
      </p:sp>
      <p:sp>
        <p:nvSpPr>
          <p:cNvPr id="4" name="Slide Number Placeholder 3"/>
          <p:cNvSpPr>
            <a:spLocks noGrp="1"/>
          </p:cNvSpPr>
          <p:nvPr>
            <p:ph type="sldNum" sz="quarter" idx="5"/>
          </p:nvPr>
        </p:nvSpPr>
        <p:spPr/>
        <p:txBody>
          <a:bodyPr/>
          <a:lstStyle/>
          <a:p>
            <a:fld id="{7F31E472-6346-4D57-89FE-A90AAF5461C7}" type="slidenum">
              <a:rPr lang="en-GB" smtClean="0"/>
              <a:t>5</a:t>
            </a:fld>
            <a:endParaRPr lang="en-GB"/>
          </a:p>
        </p:txBody>
      </p:sp>
    </p:spTree>
    <p:extLst>
      <p:ext uri="{BB962C8B-B14F-4D97-AF65-F5344CB8AC3E}">
        <p14:creationId xmlns:p14="http://schemas.microsoft.com/office/powerpoint/2010/main" val="21241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is probably a good time to give a brief history of the Wembley Park Estate and Quintain’s involvement with it.</a:t>
            </a:r>
            <a:r>
              <a:rPr lang="en-GB"/>
              <a:t> </a:t>
            </a:r>
            <a:r>
              <a:rPr lang="en-GB" dirty="0"/>
              <a:t>Quintain purchased the estate in 2002 and began redevelopment of the site in 2004.</a:t>
            </a:r>
            <a:r>
              <a:rPr lang="en-GB"/>
              <a:t> </a:t>
            </a:r>
            <a:r>
              <a:rPr lang="en-GB" dirty="0"/>
              <a:t>In the past 20 years, many changes have occurred on the site</a:t>
            </a:r>
            <a:r>
              <a:rPr lang="en-GB"/>
              <a:t>,</a:t>
            </a:r>
            <a:r>
              <a:rPr lang="en-GB" dirty="0"/>
              <a:t> and it now has outline planning consent for over 950,000m² of </a:t>
            </a:r>
            <a:r>
              <a:rPr lang="en-GB"/>
              <a:t>mixed-use </a:t>
            </a:r>
            <a:r>
              <a:rPr lang="en-GB" dirty="0"/>
              <a:t>development. This includes over 5,000 homes, with a final target of 6,000 homes, and office space developments, such as the new Brent Civic Centre.</a:t>
            </a:r>
            <a:r>
              <a:rPr lang="en-GB"/>
              <a:t> </a:t>
            </a:r>
            <a:r>
              <a:rPr lang="en-GB" dirty="0"/>
              <a:t>The estate is now home to many major developments, including Wembley Stadium, OVO Arena Wembley, London Designer Outlet, </a:t>
            </a:r>
            <a:r>
              <a:rPr lang="en-GB" dirty="0" err="1"/>
              <a:t>Boxpark</a:t>
            </a:r>
            <a:r>
              <a:rPr lang="en-GB" dirty="0"/>
              <a:t> Wembley and Troubadour Wembley Park Theatre.</a:t>
            </a:r>
          </a:p>
          <a:p>
            <a:endParaRPr lang="en-GB" dirty="0"/>
          </a:p>
        </p:txBody>
      </p:sp>
      <p:sp>
        <p:nvSpPr>
          <p:cNvPr id="4" name="Slide Number Placeholder 3"/>
          <p:cNvSpPr>
            <a:spLocks noGrp="1"/>
          </p:cNvSpPr>
          <p:nvPr>
            <p:ph type="sldNum" sz="quarter" idx="5"/>
          </p:nvPr>
        </p:nvSpPr>
        <p:spPr/>
        <p:txBody>
          <a:bodyPr/>
          <a:lstStyle/>
          <a:p>
            <a:fld id="{7F31E472-6346-4D57-89FE-A90AAF5461C7}" type="slidenum">
              <a:rPr lang="en-GB" smtClean="0"/>
              <a:t>6</a:t>
            </a:fld>
            <a:endParaRPr lang="en-GB"/>
          </a:p>
        </p:txBody>
      </p:sp>
    </p:spTree>
    <p:extLst>
      <p:ext uri="{BB962C8B-B14F-4D97-AF65-F5344CB8AC3E}">
        <p14:creationId xmlns:p14="http://schemas.microsoft.com/office/powerpoint/2010/main" val="53743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site is incredibly well connected with lots of local public transport provision.</a:t>
            </a:r>
            <a:r>
              <a:rPr lang="en-GB"/>
              <a:t> </a:t>
            </a:r>
            <a:r>
              <a:rPr lang="en-GB" dirty="0"/>
              <a:t>There are many sets of bus stops, both internal and external, available to users of the Wembley Park Estate, and these are served by numerous bus routes.</a:t>
            </a:r>
            <a:r>
              <a:rPr lang="en-GB"/>
              <a:t> </a:t>
            </a:r>
            <a:r>
              <a:rPr lang="en-GB" dirty="0"/>
              <a:t>Three of these bus services run through the site, stopping at several sets of on-site bus stops.</a:t>
            </a:r>
            <a:r>
              <a:rPr lang="en-GB"/>
              <a:t> </a:t>
            </a:r>
            <a:r>
              <a:rPr lang="en-GB" dirty="0"/>
              <a:t>For train connectivity, Wembley Park Station, at the north of the site, is on the </a:t>
            </a:r>
            <a:r>
              <a:rPr lang="en-GB"/>
              <a:t>Jubilee Line</a:t>
            </a:r>
            <a:r>
              <a:rPr lang="en-GB" dirty="0"/>
              <a:t>, which runs between Stanmore and Stratford, and the Metropolitan </a:t>
            </a:r>
            <a:r>
              <a:rPr lang="en-GB"/>
              <a:t>Line</a:t>
            </a:r>
            <a:r>
              <a:rPr lang="en-GB" dirty="0"/>
              <a:t>, which runs between Aldgate and any of Uxbridge, Amersham, Chesham or Watford.</a:t>
            </a:r>
            <a:r>
              <a:rPr lang="en-GB"/>
              <a:t> </a:t>
            </a:r>
            <a:r>
              <a:rPr lang="en-GB" dirty="0"/>
              <a:t>Wembley Stadium Station, in the south-west corner of the site, is served by Chiltern Railways, including services from London Marylebone to High Wycombe and Oxford.</a:t>
            </a:r>
            <a:r>
              <a:rPr lang="en-GB"/>
              <a:t> </a:t>
            </a:r>
            <a:r>
              <a:rPr lang="en-GB" dirty="0"/>
              <a:t>Finally, Wembley Central Station is just under a 1km walk from the estate and is served by Southern, including services from East Croydon to Watford Junction, the London Overground network, including services from London Euston to Watford Junction, and the Bakerloo line, which runs between Harrow &amp; Wealdstone and Elephant &amp; Castle.</a:t>
            </a:r>
          </a:p>
          <a:p>
            <a:endParaRPr lang="en-GB" dirty="0"/>
          </a:p>
        </p:txBody>
      </p:sp>
      <p:sp>
        <p:nvSpPr>
          <p:cNvPr id="4" name="Slide Number Placeholder 3"/>
          <p:cNvSpPr>
            <a:spLocks noGrp="1"/>
          </p:cNvSpPr>
          <p:nvPr>
            <p:ph type="sldNum" sz="quarter" idx="5"/>
          </p:nvPr>
        </p:nvSpPr>
        <p:spPr/>
        <p:txBody>
          <a:bodyPr/>
          <a:lstStyle/>
          <a:p>
            <a:fld id="{7F31E472-6346-4D57-89FE-A90AAF5461C7}" type="slidenum">
              <a:rPr lang="en-GB" smtClean="0"/>
              <a:t>7</a:t>
            </a:fld>
            <a:endParaRPr lang="en-GB"/>
          </a:p>
        </p:txBody>
      </p:sp>
    </p:spTree>
    <p:extLst>
      <p:ext uri="{BB962C8B-B14F-4D97-AF65-F5344CB8AC3E}">
        <p14:creationId xmlns:p14="http://schemas.microsoft.com/office/powerpoint/2010/main" val="212972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Wembley Park Estate travel plan was implemented in October 2019 and the main objective is in line with the Mayor's Transport Strategy.</a:t>
            </a:r>
            <a:r>
              <a:rPr lang="en-GB"/>
              <a:t> </a:t>
            </a:r>
            <a:r>
              <a:rPr lang="en-GB" dirty="0"/>
              <a:t>This outlines an aspiration for 80% of journeys to be made by active and public transport modes by 2041.</a:t>
            </a:r>
            <a:r>
              <a:rPr lang="en-GB"/>
              <a:t> </a:t>
            </a:r>
            <a:r>
              <a:rPr lang="en-GB" dirty="0"/>
              <a:t>The Wembley Park Estate travel plan also has a mode share target of no more than 20% car driver trips on a weekday over a 24-hour period.</a:t>
            </a:r>
            <a:r>
              <a:rPr lang="en-GB"/>
              <a:t> </a:t>
            </a:r>
            <a:r>
              <a:rPr lang="en-GB" dirty="0"/>
              <a:t>Since Quintain purchased the site in 2002, the site has seen the introduction of bus route #206  in 2011 and the extension of bus route #440 in 2019, both of which stop several times in both directions within the site boundary.</a:t>
            </a:r>
            <a:r>
              <a:rPr lang="en-GB"/>
              <a:t> </a:t>
            </a:r>
            <a:r>
              <a:rPr lang="en-GB" dirty="0"/>
              <a:t>There have been significant cycle and pedestrian facility improvements, including Olympic Way and White Horse Bridge.</a:t>
            </a:r>
            <a:r>
              <a:rPr lang="en-GB"/>
              <a:t> </a:t>
            </a:r>
            <a:r>
              <a:rPr lang="en-GB" dirty="0"/>
              <a:t>Quintain have also implemented three new pedestrian crossings and other traffic calming measures on internal roads.</a:t>
            </a:r>
            <a:r>
              <a:rPr lang="en-GB"/>
              <a:t> </a:t>
            </a:r>
            <a:r>
              <a:rPr lang="en-GB" dirty="0"/>
              <a:t>Finally, new buildings within the estate have cycle parking to meet the London Plan </a:t>
            </a:r>
            <a:r>
              <a:rPr lang="en-GB"/>
              <a:t>standard and car </a:t>
            </a:r>
            <a:r>
              <a:rPr lang="en-GB" dirty="0"/>
              <a:t>parking well below the GLA maximum standard.</a:t>
            </a:r>
          </a:p>
        </p:txBody>
      </p:sp>
      <p:sp>
        <p:nvSpPr>
          <p:cNvPr id="4" name="Slide Number Placeholder 3"/>
          <p:cNvSpPr>
            <a:spLocks noGrp="1"/>
          </p:cNvSpPr>
          <p:nvPr>
            <p:ph type="sldNum" sz="quarter" idx="5"/>
          </p:nvPr>
        </p:nvSpPr>
        <p:spPr/>
        <p:txBody>
          <a:bodyPr/>
          <a:lstStyle/>
          <a:p>
            <a:fld id="{7F31E472-6346-4D57-89FE-A90AAF5461C7}" type="slidenum">
              <a:rPr lang="en-GB" smtClean="0"/>
              <a:t>8</a:t>
            </a:fld>
            <a:endParaRPr lang="en-GB"/>
          </a:p>
        </p:txBody>
      </p:sp>
    </p:spTree>
    <p:extLst>
      <p:ext uri="{BB962C8B-B14F-4D97-AF65-F5344CB8AC3E}">
        <p14:creationId xmlns:p14="http://schemas.microsoft.com/office/powerpoint/2010/main" val="346818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Ian’s annotated map from the virtual site visit as a guide, I met James from MHTC outside </a:t>
            </a:r>
            <a:r>
              <a:rPr lang="en-GB" dirty="0" err="1"/>
              <a:t>Boxpark</a:t>
            </a:r>
            <a:r>
              <a:rPr lang="en-GB" dirty="0"/>
              <a:t> Wembley and, from there, we toured the boundary of the site, doing our best to determine where the boundary should be placed, trying to figure out if every building along the site boundary should be included and where it might be possible to fix cameras for monitoring purposes during the survey itself.</a:t>
            </a:r>
            <a:r>
              <a:rPr lang="en-GB"/>
              <a:t> </a:t>
            </a:r>
            <a:r>
              <a:rPr lang="en-GB" dirty="0"/>
              <a:t>The site visit took around two hours and, afterwards, James and I met Ahmed at the Quintain offices, where the Quintain team were able to help answer all the questions we’d written down during the site visit.</a:t>
            </a:r>
            <a:r>
              <a:rPr lang="en-GB"/>
              <a:t> </a:t>
            </a:r>
            <a:r>
              <a:rPr lang="en-GB" dirty="0"/>
              <a:t>In the following days, I had the unenviable job of attempting to put together a survey specification. It was clear it wouldn’t be possible to do this in the normal way and it would require MHTC’s input to complete this successfully.</a:t>
            </a:r>
          </a:p>
        </p:txBody>
      </p:sp>
      <p:sp>
        <p:nvSpPr>
          <p:cNvPr id="4" name="Slide Number Placeholder 3"/>
          <p:cNvSpPr>
            <a:spLocks noGrp="1"/>
          </p:cNvSpPr>
          <p:nvPr>
            <p:ph type="sldNum" sz="quarter" idx="5"/>
          </p:nvPr>
        </p:nvSpPr>
        <p:spPr/>
        <p:txBody>
          <a:bodyPr/>
          <a:lstStyle/>
          <a:p>
            <a:fld id="{7F31E472-6346-4D57-89FE-A90AAF5461C7}" type="slidenum">
              <a:rPr lang="en-GB" smtClean="0"/>
              <a:t>9</a:t>
            </a:fld>
            <a:endParaRPr lang="en-GB"/>
          </a:p>
        </p:txBody>
      </p:sp>
    </p:spTree>
    <p:extLst>
      <p:ext uri="{BB962C8B-B14F-4D97-AF65-F5344CB8AC3E}">
        <p14:creationId xmlns:p14="http://schemas.microsoft.com/office/powerpoint/2010/main" val="191493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50948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321062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2412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2884977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705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7063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3810218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95938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8365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235710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3595981-098E-45E9-83CC-551E8768BA4C}"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56380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3595981-098E-45E9-83CC-551E8768BA4C}" type="datetimeFigureOut">
              <a:rPr lang="en-GB" smtClean="0"/>
              <a:t>30/11/2023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16316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3595981-098E-45E9-83CC-551E8768BA4C}" type="datetimeFigureOut">
              <a:rPr lang="en-GB" smtClean="0"/>
              <a:t>30/11/2023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148158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95981-098E-45E9-83CC-551E8768BA4C}" type="datetimeFigureOut">
              <a:rPr lang="en-GB" smtClean="0"/>
              <a:t>30/11/2023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227106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3595981-098E-45E9-83CC-551E8768BA4C}"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7407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D858B-E413-425E-863A-EF5E62C207F3}" type="slidenum">
              <a:rPr lang="en-GB" smtClean="0"/>
              <a:t>‹#›</a:t>
            </a:fld>
            <a:endParaRPr lang="en-GB"/>
          </a:p>
        </p:txBody>
      </p:sp>
      <p:sp>
        <p:nvSpPr>
          <p:cNvPr id="5" name="Date Placeholder 4"/>
          <p:cNvSpPr>
            <a:spLocks noGrp="1"/>
          </p:cNvSpPr>
          <p:nvPr>
            <p:ph type="dt" sz="half" idx="10"/>
          </p:nvPr>
        </p:nvSpPr>
        <p:spPr/>
        <p:txBody>
          <a:bodyPr/>
          <a:lstStyle/>
          <a:p>
            <a:fld id="{63595981-098E-45E9-83CC-551E8768BA4C}" type="datetimeFigureOut">
              <a:rPr lang="en-GB" smtClean="0"/>
              <a:t>30/11/2023</a:t>
            </a:fld>
            <a:endParaRPr lang="en-GB"/>
          </a:p>
        </p:txBody>
      </p:sp>
    </p:spTree>
    <p:extLst>
      <p:ext uri="{BB962C8B-B14F-4D97-AF65-F5344CB8AC3E}">
        <p14:creationId xmlns:p14="http://schemas.microsoft.com/office/powerpoint/2010/main" val="37633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595981-098E-45E9-83CC-551E8768BA4C}" type="datetimeFigureOut">
              <a:rPr lang="en-GB" smtClean="0"/>
              <a:t>30/11/2023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3BD858B-E413-425E-863A-EF5E62C207F3}" type="slidenum">
              <a:rPr lang="en-GB" smtClean="0"/>
              <a:t>‹#›</a:t>
            </a:fld>
            <a:endParaRPr lang="en-GB"/>
          </a:p>
        </p:txBody>
      </p:sp>
    </p:spTree>
    <p:extLst>
      <p:ext uri="{BB962C8B-B14F-4D97-AF65-F5344CB8AC3E}">
        <p14:creationId xmlns:p14="http://schemas.microsoft.com/office/powerpoint/2010/main" val="418756423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5D7DD-9EE6-173F-2430-03A2B08D1852}"/>
              </a:ext>
            </a:extLst>
          </p:cNvPr>
          <p:cNvSpPr txBox="1"/>
          <p:nvPr/>
        </p:nvSpPr>
        <p:spPr>
          <a:xfrm>
            <a:off x="1116279" y="1046501"/>
            <a:ext cx="8348803" cy="3785652"/>
          </a:xfrm>
          <a:prstGeom prst="rect">
            <a:avLst/>
          </a:prstGeom>
          <a:noFill/>
        </p:spPr>
        <p:txBody>
          <a:bodyPr wrap="square" rtlCol="0">
            <a:spAutoFit/>
          </a:bodyPr>
          <a:lstStyle/>
          <a:p>
            <a:pPr algn="ctr"/>
            <a:r>
              <a:rPr lang="en-GB" sz="7200" dirty="0"/>
              <a:t>A TRICS SAM Survey</a:t>
            </a:r>
          </a:p>
          <a:p>
            <a:pPr algn="ctr"/>
            <a:r>
              <a:rPr lang="en-GB" sz="7200" dirty="0"/>
              <a:t>at Wembley Park</a:t>
            </a:r>
          </a:p>
          <a:p>
            <a:pPr algn="ctr"/>
            <a:endParaRPr lang="en-GB" sz="7200" dirty="0"/>
          </a:p>
          <a:p>
            <a:pPr algn="ctr"/>
            <a:r>
              <a:rPr lang="en-GB" sz="2400" dirty="0"/>
              <a:t>Owen Edwards, Project Manager, TRICS Consortium Limited</a:t>
            </a:r>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360529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B2B703-BA00-9B1C-B471-9F4744F2C285}"/>
              </a:ext>
            </a:extLst>
          </p:cNvPr>
          <p:cNvPicPr>
            <a:picLocks noChangeAspect="1"/>
          </p:cNvPicPr>
          <p:nvPr/>
        </p:nvPicPr>
        <p:blipFill>
          <a:blip r:embed="rId3"/>
          <a:stretch>
            <a:fillRect/>
          </a:stretch>
        </p:blipFill>
        <p:spPr>
          <a:xfrm>
            <a:off x="1323524" y="1405151"/>
            <a:ext cx="4019550" cy="3009900"/>
          </a:xfrm>
          <a:prstGeom prst="rect">
            <a:avLst/>
          </a:prstGeom>
        </p:spPr>
      </p:pic>
      <p:pic>
        <p:nvPicPr>
          <p:cNvPr id="13" name="Picture 12">
            <a:extLst>
              <a:ext uri="{FF2B5EF4-FFF2-40B4-BE49-F238E27FC236}">
                <a16:creationId xmlns:a16="http://schemas.microsoft.com/office/drawing/2014/main" id="{FE6211E4-06EA-7BFA-7C23-C55A3278E748}"/>
              </a:ext>
            </a:extLst>
          </p:cNvPr>
          <p:cNvPicPr>
            <a:picLocks noChangeAspect="1"/>
          </p:cNvPicPr>
          <p:nvPr/>
        </p:nvPicPr>
        <p:blipFill>
          <a:blip r:embed="rId4"/>
          <a:stretch>
            <a:fillRect/>
          </a:stretch>
        </p:blipFill>
        <p:spPr>
          <a:xfrm>
            <a:off x="1031055" y="3569222"/>
            <a:ext cx="4019550" cy="3019425"/>
          </a:xfrm>
          <a:prstGeom prst="rect">
            <a:avLst/>
          </a:prstGeom>
        </p:spPr>
      </p:pic>
      <p:pic>
        <p:nvPicPr>
          <p:cNvPr id="15" name="Picture 14">
            <a:extLst>
              <a:ext uri="{FF2B5EF4-FFF2-40B4-BE49-F238E27FC236}">
                <a16:creationId xmlns:a16="http://schemas.microsoft.com/office/drawing/2014/main" id="{5806243C-7C7F-6BA2-0E64-818402E3C470}"/>
              </a:ext>
            </a:extLst>
          </p:cNvPr>
          <p:cNvPicPr>
            <a:picLocks noChangeAspect="1"/>
          </p:cNvPicPr>
          <p:nvPr/>
        </p:nvPicPr>
        <p:blipFill>
          <a:blip r:embed="rId5"/>
          <a:stretch>
            <a:fillRect/>
          </a:stretch>
        </p:blipFill>
        <p:spPr>
          <a:xfrm>
            <a:off x="5198952" y="1167468"/>
            <a:ext cx="4029075" cy="301942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First Physical Site Visit</a:t>
            </a:r>
          </a:p>
        </p:txBody>
      </p:sp>
      <p:pic>
        <p:nvPicPr>
          <p:cNvPr id="8" name="Picture 7" descr="Icon&#10;&#10;Description automatically generated">
            <a:extLst>
              <a:ext uri="{FF2B5EF4-FFF2-40B4-BE49-F238E27FC236}">
                <a16:creationId xmlns:a16="http://schemas.microsoft.com/office/drawing/2014/main" id="{D0FE9EE6-D067-7C20-40F3-EC89AFD816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pic>
        <p:nvPicPr>
          <p:cNvPr id="17" name="Picture 16">
            <a:extLst>
              <a:ext uri="{FF2B5EF4-FFF2-40B4-BE49-F238E27FC236}">
                <a16:creationId xmlns:a16="http://schemas.microsoft.com/office/drawing/2014/main" id="{762C2EFC-1E3E-E7D3-6EF3-2BC340977DA4}"/>
              </a:ext>
            </a:extLst>
          </p:cNvPr>
          <p:cNvPicPr>
            <a:picLocks noChangeAspect="1"/>
          </p:cNvPicPr>
          <p:nvPr/>
        </p:nvPicPr>
        <p:blipFill>
          <a:blip r:embed="rId7"/>
          <a:stretch>
            <a:fillRect/>
          </a:stretch>
        </p:blipFill>
        <p:spPr>
          <a:xfrm>
            <a:off x="4718771" y="3288778"/>
            <a:ext cx="4029075" cy="3019425"/>
          </a:xfrm>
          <a:prstGeom prst="rect">
            <a:avLst/>
          </a:prstGeom>
        </p:spPr>
      </p:pic>
    </p:spTree>
    <p:extLst>
      <p:ext uri="{BB962C8B-B14F-4D97-AF65-F5344CB8AC3E}">
        <p14:creationId xmlns:p14="http://schemas.microsoft.com/office/powerpoint/2010/main" val="5274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7E7771-05DF-08FB-4926-F6EF693B1E09}"/>
              </a:ext>
            </a:extLst>
          </p:cNvPr>
          <p:cNvPicPr>
            <a:picLocks noChangeAspect="1"/>
          </p:cNvPicPr>
          <p:nvPr/>
        </p:nvPicPr>
        <p:blipFill>
          <a:blip r:embed="rId3"/>
          <a:stretch>
            <a:fillRect/>
          </a:stretch>
        </p:blipFill>
        <p:spPr>
          <a:xfrm>
            <a:off x="722096" y="1085900"/>
            <a:ext cx="9001125" cy="557212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First Survey Specification</a:t>
            </a:r>
          </a:p>
        </p:txBody>
      </p:sp>
      <p:pic>
        <p:nvPicPr>
          <p:cNvPr id="5" name="Picture 4" descr="Icon&#10;&#10;Description automatically generated">
            <a:extLst>
              <a:ext uri="{FF2B5EF4-FFF2-40B4-BE49-F238E27FC236}">
                <a16:creationId xmlns:a16="http://schemas.microsoft.com/office/drawing/2014/main" id="{2FE66D17-46C9-4777-BD08-57CF604169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421810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EEBC10-1398-CA3D-1EEB-9157EC9048ED}"/>
              </a:ext>
            </a:extLst>
          </p:cNvPr>
          <p:cNvPicPr>
            <a:picLocks noChangeAspect="1"/>
          </p:cNvPicPr>
          <p:nvPr/>
        </p:nvPicPr>
        <p:blipFill>
          <a:blip r:embed="rId3"/>
          <a:stretch>
            <a:fillRect/>
          </a:stretch>
        </p:blipFill>
        <p:spPr>
          <a:xfrm>
            <a:off x="982330" y="1200198"/>
            <a:ext cx="2133600" cy="541972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Finding a Survey Date</a:t>
            </a:r>
          </a:p>
        </p:txBody>
      </p:sp>
      <p:sp>
        <p:nvSpPr>
          <p:cNvPr id="4" name="TextBox 3">
            <a:extLst>
              <a:ext uri="{FF2B5EF4-FFF2-40B4-BE49-F238E27FC236}">
                <a16:creationId xmlns:a16="http://schemas.microsoft.com/office/drawing/2014/main" id="{877D58FD-E6CF-9825-8FCC-5AAD5943F055}"/>
              </a:ext>
            </a:extLst>
          </p:cNvPr>
          <p:cNvSpPr txBox="1"/>
          <p:nvPr/>
        </p:nvSpPr>
        <p:spPr>
          <a:xfrm>
            <a:off x="3288145" y="1462444"/>
            <a:ext cx="5952462" cy="5262979"/>
          </a:xfrm>
          <a:prstGeom prst="rect">
            <a:avLst/>
          </a:prstGeom>
          <a:noFill/>
        </p:spPr>
        <p:txBody>
          <a:bodyPr wrap="square" rtlCol="0">
            <a:spAutoFit/>
          </a:bodyPr>
          <a:lstStyle/>
          <a:p>
            <a:r>
              <a:rPr lang="en-GB" sz="2400" dirty="0"/>
              <a:t>This is usually the easiest part of the TRICS SAM survey process</a:t>
            </a:r>
            <a:r>
              <a:rPr lang="en-GB" sz="2400"/>
              <a:t>.</a:t>
            </a:r>
            <a:endParaRPr lang="en-GB" sz="2400" dirty="0"/>
          </a:p>
          <a:p>
            <a:endParaRPr lang="en-GB" sz="2400" dirty="0"/>
          </a:p>
          <a:p>
            <a:r>
              <a:rPr lang="en-GB" sz="2400" dirty="0"/>
              <a:t>Needed to avoid any event days at either Wembley Stadium or OVO Arena Wembley</a:t>
            </a:r>
            <a:r>
              <a:rPr lang="en-GB" sz="2400"/>
              <a:t>.</a:t>
            </a:r>
            <a:endParaRPr lang="en-GB" sz="2400" dirty="0"/>
          </a:p>
          <a:p>
            <a:endParaRPr lang="en-GB" sz="2400" dirty="0"/>
          </a:p>
          <a:p>
            <a:r>
              <a:rPr lang="en-GB" sz="2400" dirty="0"/>
              <a:t>Also needed to avoid any major setting up or setting down days for events at the site</a:t>
            </a:r>
            <a:r>
              <a:rPr lang="en-GB" sz="2400"/>
              <a:t>.</a:t>
            </a:r>
            <a:endParaRPr lang="en-GB" sz="2400" dirty="0"/>
          </a:p>
          <a:p>
            <a:endParaRPr lang="en-GB" sz="2400" dirty="0"/>
          </a:p>
          <a:p>
            <a:r>
              <a:rPr lang="en-GB" sz="2400" dirty="0"/>
              <a:t>A date in November was found but this could be booked by either venue at any time</a:t>
            </a:r>
            <a:r>
              <a:rPr lang="en-GB" sz="2400"/>
              <a:t>.</a:t>
            </a:r>
            <a:endParaRPr lang="en-GB" sz="2400" dirty="0"/>
          </a:p>
        </p:txBody>
      </p:sp>
      <p:pic>
        <p:nvPicPr>
          <p:cNvPr id="5" name="Picture 4" descr="Icon&#10;&#10;Description automatically generated">
            <a:extLst>
              <a:ext uri="{FF2B5EF4-FFF2-40B4-BE49-F238E27FC236}">
                <a16:creationId xmlns:a16="http://schemas.microsoft.com/office/drawing/2014/main" id="{569F8553-6C3C-E8AC-DD3C-6AD89BB1EE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351269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Moving the Survey to 2023</a:t>
            </a:r>
          </a:p>
        </p:txBody>
      </p:sp>
      <p:sp>
        <p:nvSpPr>
          <p:cNvPr id="4" name="TextBox 3">
            <a:extLst>
              <a:ext uri="{FF2B5EF4-FFF2-40B4-BE49-F238E27FC236}">
                <a16:creationId xmlns:a16="http://schemas.microsoft.com/office/drawing/2014/main" id="{877D58FD-E6CF-9825-8FCC-5AAD5943F055}"/>
              </a:ext>
            </a:extLst>
          </p:cNvPr>
          <p:cNvSpPr txBox="1"/>
          <p:nvPr/>
        </p:nvSpPr>
        <p:spPr>
          <a:xfrm>
            <a:off x="930087" y="1462444"/>
            <a:ext cx="8310520" cy="3785652"/>
          </a:xfrm>
          <a:prstGeom prst="rect">
            <a:avLst/>
          </a:prstGeom>
          <a:noFill/>
        </p:spPr>
        <p:txBody>
          <a:bodyPr wrap="square" rtlCol="0">
            <a:spAutoFit/>
          </a:bodyPr>
          <a:lstStyle/>
          <a:p>
            <a:endParaRPr lang="en-GB" sz="2400" dirty="0"/>
          </a:p>
          <a:p>
            <a:r>
              <a:rPr lang="en-GB" sz="2400" dirty="0"/>
              <a:t>It was required to move the survey from November 2022 to Spring 2023</a:t>
            </a:r>
            <a:r>
              <a:rPr lang="en-GB" sz="2400"/>
              <a:t>.</a:t>
            </a:r>
            <a:endParaRPr lang="en-GB" sz="2400" dirty="0"/>
          </a:p>
          <a:p>
            <a:endParaRPr lang="en-GB" sz="2400" dirty="0"/>
          </a:p>
          <a:p>
            <a:r>
              <a:rPr lang="en-GB" sz="2400" dirty="0"/>
              <a:t>A whole new site visit process would be needed</a:t>
            </a:r>
            <a:r>
              <a:rPr lang="en-GB" sz="2400"/>
              <a:t>.</a:t>
            </a:r>
            <a:endParaRPr lang="en-GB" sz="2400" dirty="0"/>
          </a:p>
          <a:p>
            <a:endParaRPr lang="en-GB" sz="2400" dirty="0"/>
          </a:p>
          <a:p>
            <a:r>
              <a:rPr lang="en-GB" sz="2400" dirty="0"/>
              <a:t>The survey specification would need rewriting</a:t>
            </a:r>
            <a:r>
              <a:rPr lang="en-GB" sz="2400"/>
              <a:t>.</a:t>
            </a:r>
            <a:endParaRPr lang="en-GB" sz="2400" dirty="0"/>
          </a:p>
          <a:p>
            <a:endParaRPr lang="en-GB" sz="2400" dirty="0"/>
          </a:p>
          <a:p>
            <a:r>
              <a:rPr lang="en-GB" sz="2400" dirty="0"/>
              <a:t>A new survey date would need to be found in the busy calendar of Wembley Park</a:t>
            </a:r>
            <a:r>
              <a:rPr lang="en-GB" sz="2400"/>
              <a:t>.</a:t>
            </a:r>
            <a:endParaRPr lang="en-GB" sz="2400" dirty="0"/>
          </a:p>
        </p:txBody>
      </p:sp>
      <p:pic>
        <p:nvPicPr>
          <p:cNvPr id="5" name="Picture 4" descr="Icon&#10;&#10;Description automatically generated">
            <a:extLst>
              <a:ext uri="{FF2B5EF4-FFF2-40B4-BE49-F238E27FC236}">
                <a16:creationId xmlns:a16="http://schemas.microsoft.com/office/drawing/2014/main" id="{569F8553-6C3C-E8AC-DD3C-6AD89BB1E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370986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D73FB0F-E457-3617-9A51-828C412976C6}"/>
              </a:ext>
            </a:extLst>
          </p:cNvPr>
          <p:cNvPicPr>
            <a:picLocks noChangeAspect="1"/>
          </p:cNvPicPr>
          <p:nvPr/>
        </p:nvPicPr>
        <p:blipFill>
          <a:blip r:embed="rId3"/>
          <a:stretch>
            <a:fillRect/>
          </a:stretch>
        </p:blipFill>
        <p:spPr>
          <a:xfrm>
            <a:off x="779750" y="3860433"/>
            <a:ext cx="4724400" cy="2657475"/>
          </a:xfrm>
          <a:prstGeom prst="rect">
            <a:avLst/>
          </a:prstGeom>
        </p:spPr>
      </p:pic>
      <p:pic>
        <p:nvPicPr>
          <p:cNvPr id="5" name="Picture 4">
            <a:extLst>
              <a:ext uri="{FF2B5EF4-FFF2-40B4-BE49-F238E27FC236}">
                <a16:creationId xmlns:a16="http://schemas.microsoft.com/office/drawing/2014/main" id="{BE32961E-EECF-3564-0314-FFFF0DD90A19}"/>
              </a:ext>
            </a:extLst>
          </p:cNvPr>
          <p:cNvPicPr>
            <a:picLocks noChangeAspect="1"/>
          </p:cNvPicPr>
          <p:nvPr/>
        </p:nvPicPr>
        <p:blipFill>
          <a:blip r:embed="rId4"/>
          <a:stretch>
            <a:fillRect/>
          </a:stretch>
        </p:blipFill>
        <p:spPr>
          <a:xfrm>
            <a:off x="944418" y="1384579"/>
            <a:ext cx="4724400" cy="2657475"/>
          </a:xfrm>
          <a:prstGeom prst="rect">
            <a:avLst/>
          </a:prstGeom>
        </p:spPr>
      </p:pic>
      <p:pic>
        <p:nvPicPr>
          <p:cNvPr id="16" name="Picture 15">
            <a:extLst>
              <a:ext uri="{FF2B5EF4-FFF2-40B4-BE49-F238E27FC236}">
                <a16:creationId xmlns:a16="http://schemas.microsoft.com/office/drawing/2014/main" id="{8D7ED2F0-12FF-23B5-7698-98B90851CFF6}"/>
              </a:ext>
            </a:extLst>
          </p:cNvPr>
          <p:cNvPicPr>
            <a:picLocks noChangeAspect="1"/>
          </p:cNvPicPr>
          <p:nvPr/>
        </p:nvPicPr>
        <p:blipFill>
          <a:blip r:embed="rId5"/>
          <a:stretch>
            <a:fillRect/>
          </a:stretch>
        </p:blipFill>
        <p:spPr>
          <a:xfrm>
            <a:off x="5585691" y="1384578"/>
            <a:ext cx="4724400" cy="2657475"/>
          </a:xfrm>
          <a:prstGeom prst="rect">
            <a:avLst/>
          </a:prstGeom>
        </p:spPr>
      </p:pic>
      <p:pic>
        <p:nvPicPr>
          <p:cNvPr id="14" name="Picture 13">
            <a:extLst>
              <a:ext uri="{FF2B5EF4-FFF2-40B4-BE49-F238E27FC236}">
                <a16:creationId xmlns:a16="http://schemas.microsoft.com/office/drawing/2014/main" id="{183C6624-1B1F-9872-70D0-186DBC4A911F}"/>
              </a:ext>
            </a:extLst>
          </p:cNvPr>
          <p:cNvPicPr>
            <a:picLocks noChangeAspect="1"/>
          </p:cNvPicPr>
          <p:nvPr/>
        </p:nvPicPr>
        <p:blipFill>
          <a:blip r:embed="rId6"/>
          <a:stretch>
            <a:fillRect/>
          </a:stretch>
        </p:blipFill>
        <p:spPr>
          <a:xfrm>
            <a:off x="3900055" y="2179876"/>
            <a:ext cx="4724400" cy="2657475"/>
          </a:xfrm>
          <a:prstGeom prst="rect">
            <a:avLst/>
          </a:prstGeom>
        </p:spPr>
      </p:pic>
      <p:pic>
        <p:nvPicPr>
          <p:cNvPr id="7" name="Picture 6">
            <a:extLst>
              <a:ext uri="{FF2B5EF4-FFF2-40B4-BE49-F238E27FC236}">
                <a16:creationId xmlns:a16="http://schemas.microsoft.com/office/drawing/2014/main" id="{15488E67-BE43-1676-EBCD-9687A26D4EC3}"/>
              </a:ext>
            </a:extLst>
          </p:cNvPr>
          <p:cNvPicPr>
            <a:picLocks noChangeAspect="1"/>
          </p:cNvPicPr>
          <p:nvPr/>
        </p:nvPicPr>
        <p:blipFill>
          <a:blip r:embed="rId7"/>
          <a:stretch>
            <a:fillRect/>
          </a:stretch>
        </p:blipFill>
        <p:spPr>
          <a:xfrm>
            <a:off x="4992254" y="4039549"/>
            <a:ext cx="4724400" cy="265747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Second Physical Site Visit</a:t>
            </a:r>
          </a:p>
        </p:txBody>
      </p:sp>
      <p:pic>
        <p:nvPicPr>
          <p:cNvPr id="8" name="Picture 7" descr="Icon&#10;&#10;Description automatically generated">
            <a:extLst>
              <a:ext uri="{FF2B5EF4-FFF2-40B4-BE49-F238E27FC236}">
                <a16:creationId xmlns:a16="http://schemas.microsoft.com/office/drawing/2014/main" id="{D0FE9EE6-D067-7C20-40F3-EC89AFD8166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144221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57060-7122-EE92-56A4-120E39FE4827}"/>
              </a:ext>
            </a:extLst>
          </p:cNvPr>
          <p:cNvPicPr>
            <a:picLocks noChangeAspect="1"/>
          </p:cNvPicPr>
          <p:nvPr/>
        </p:nvPicPr>
        <p:blipFill>
          <a:blip r:embed="rId3"/>
          <a:stretch>
            <a:fillRect/>
          </a:stretch>
        </p:blipFill>
        <p:spPr>
          <a:xfrm>
            <a:off x="379482" y="1145920"/>
            <a:ext cx="5838825" cy="5391150"/>
          </a:xfrm>
          <a:prstGeom prst="rect">
            <a:avLst/>
          </a:prstGeom>
        </p:spPr>
      </p:pic>
      <p:pic>
        <p:nvPicPr>
          <p:cNvPr id="8" name="Picture 7" descr="Icon&#10;&#10;Description automatically generated">
            <a:extLst>
              <a:ext uri="{FF2B5EF4-FFF2-40B4-BE49-F238E27FC236}">
                <a16:creationId xmlns:a16="http://schemas.microsoft.com/office/drawing/2014/main" id="{D0FE9EE6-D067-7C20-40F3-EC89AFD81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
        <p:nvSpPr>
          <p:cNvPr id="2" name="TextBox 1">
            <a:extLst>
              <a:ext uri="{FF2B5EF4-FFF2-40B4-BE49-F238E27FC236}">
                <a16:creationId xmlns:a16="http://schemas.microsoft.com/office/drawing/2014/main" id="{3C6778F0-B67F-7D23-1DFE-2BAF9A0B5187}"/>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Final Survey Specification</a:t>
            </a:r>
          </a:p>
        </p:txBody>
      </p:sp>
      <p:sp>
        <p:nvSpPr>
          <p:cNvPr id="6" name="TextBox 5">
            <a:extLst>
              <a:ext uri="{FF2B5EF4-FFF2-40B4-BE49-F238E27FC236}">
                <a16:creationId xmlns:a16="http://schemas.microsoft.com/office/drawing/2014/main" id="{FA7117F3-4960-2E38-FB8D-FBDBC6DECB6F}"/>
              </a:ext>
            </a:extLst>
          </p:cNvPr>
          <p:cNvSpPr txBox="1"/>
          <p:nvPr/>
        </p:nvSpPr>
        <p:spPr>
          <a:xfrm>
            <a:off x="6410425" y="1462444"/>
            <a:ext cx="3205214" cy="4154984"/>
          </a:xfrm>
          <a:prstGeom prst="rect">
            <a:avLst/>
          </a:prstGeom>
          <a:noFill/>
        </p:spPr>
        <p:txBody>
          <a:bodyPr wrap="square" rtlCol="0">
            <a:spAutoFit/>
          </a:bodyPr>
          <a:lstStyle/>
          <a:p>
            <a:r>
              <a:rPr lang="en-GB" sz="2400" dirty="0"/>
              <a:t>The final survey specification was signed off on 29</a:t>
            </a:r>
            <a:r>
              <a:rPr lang="en-GB" sz="2400" baseline="30000" dirty="0"/>
              <a:t>th</a:t>
            </a:r>
            <a:r>
              <a:rPr lang="en-GB" sz="2400" dirty="0"/>
              <a:t> January 2023</a:t>
            </a:r>
            <a:r>
              <a:rPr lang="en-GB" sz="2400"/>
              <a:t>.</a:t>
            </a:r>
            <a:endParaRPr lang="en-GB" sz="2400" dirty="0"/>
          </a:p>
          <a:p>
            <a:endParaRPr lang="en-GB" sz="2400" dirty="0"/>
          </a:p>
          <a:p>
            <a:r>
              <a:rPr lang="en-GB" sz="2400" dirty="0"/>
              <a:t>A few buildings within the final site boundary were not Quintain owned</a:t>
            </a:r>
            <a:r>
              <a:rPr lang="en-GB" sz="2400"/>
              <a:t>.</a:t>
            </a:r>
            <a:endParaRPr lang="en-GB" sz="2400" dirty="0"/>
          </a:p>
          <a:p>
            <a:endParaRPr lang="en-GB" sz="2400" dirty="0"/>
          </a:p>
          <a:p>
            <a:endParaRPr lang="en-GB" sz="2400" dirty="0"/>
          </a:p>
        </p:txBody>
      </p:sp>
    </p:spTree>
    <p:extLst>
      <p:ext uri="{BB962C8B-B14F-4D97-AF65-F5344CB8AC3E}">
        <p14:creationId xmlns:p14="http://schemas.microsoft.com/office/powerpoint/2010/main" val="244153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E9CDF6-B763-5F81-F26C-5AB95B091348}"/>
              </a:ext>
            </a:extLst>
          </p:cNvPr>
          <p:cNvPicPr>
            <a:picLocks noChangeAspect="1"/>
          </p:cNvPicPr>
          <p:nvPr/>
        </p:nvPicPr>
        <p:blipFill>
          <a:blip r:embed="rId3"/>
          <a:stretch>
            <a:fillRect/>
          </a:stretch>
        </p:blipFill>
        <p:spPr>
          <a:xfrm>
            <a:off x="379482" y="1144901"/>
            <a:ext cx="5838825" cy="5495925"/>
          </a:xfrm>
          <a:prstGeom prst="rect">
            <a:avLst/>
          </a:prstGeom>
        </p:spPr>
      </p:pic>
      <p:pic>
        <p:nvPicPr>
          <p:cNvPr id="8" name="Picture 7" descr="Icon&#10;&#10;Description automatically generated">
            <a:extLst>
              <a:ext uri="{FF2B5EF4-FFF2-40B4-BE49-F238E27FC236}">
                <a16:creationId xmlns:a16="http://schemas.microsoft.com/office/drawing/2014/main" id="{D0FE9EE6-D067-7C20-40F3-EC89AFD81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
        <p:nvSpPr>
          <p:cNvPr id="2" name="TextBox 1">
            <a:extLst>
              <a:ext uri="{FF2B5EF4-FFF2-40B4-BE49-F238E27FC236}">
                <a16:creationId xmlns:a16="http://schemas.microsoft.com/office/drawing/2014/main" id="{3C6778F0-B67F-7D23-1DFE-2BAF9A0B5187}"/>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Survey Day</a:t>
            </a:r>
          </a:p>
        </p:txBody>
      </p:sp>
      <p:sp>
        <p:nvSpPr>
          <p:cNvPr id="6" name="TextBox 5">
            <a:extLst>
              <a:ext uri="{FF2B5EF4-FFF2-40B4-BE49-F238E27FC236}">
                <a16:creationId xmlns:a16="http://schemas.microsoft.com/office/drawing/2014/main" id="{FA7117F3-4960-2E38-FB8D-FBDBC6DECB6F}"/>
              </a:ext>
            </a:extLst>
          </p:cNvPr>
          <p:cNvSpPr txBox="1"/>
          <p:nvPr/>
        </p:nvSpPr>
        <p:spPr>
          <a:xfrm>
            <a:off x="6410425" y="1462444"/>
            <a:ext cx="3205214" cy="4154984"/>
          </a:xfrm>
          <a:prstGeom prst="rect">
            <a:avLst/>
          </a:prstGeom>
          <a:noFill/>
        </p:spPr>
        <p:txBody>
          <a:bodyPr wrap="square" rtlCol="0">
            <a:spAutoFit/>
          </a:bodyPr>
          <a:lstStyle/>
          <a:p>
            <a:r>
              <a:rPr lang="en-GB" sz="2400" dirty="0"/>
              <a:t>The map shows everywhere the site required coverage of a vehicle, pedestrian or bus stop access during the survey</a:t>
            </a:r>
            <a:r>
              <a:rPr lang="en-GB" sz="2400"/>
              <a:t>.</a:t>
            </a:r>
            <a:endParaRPr lang="en-GB" sz="2400" dirty="0"/>
          </a:p>
          <a:p>
            <a:endParaRPr lang="en-GB" sz="2400" dirty="0"/>
          </a:p>
          <a:p>
            <a:r>
              <a:rPr lang="en-GB" sz="2400" dirty="0"/>
              <a:t>There were 48 staff</a:t>
            </a:r>
            <a:r>
              <a:rPr lang="en-GB" sz="2400"/>
              <a:t>, </a:t>
            </a:r>
            <a:r>
              <a:rPr lang="en-GB" sz="2400" dirty="0"/>
              <a:t>and 40 cameras present on the day</a:t>
            </a:r>
            <a:r>
              <a:rPr lang="en-GB" sz="2400"/>
              <a:t>.</a:t>
            </a:r>
            <a:r>
              <a:rPr lang="en-GB" sz="2400" dirty="0"/>
              <a:t> </a:t>
            </a:r>
          </a:p>
          <a:p>
            <a:endParaRPr lang="en-GB" sz="2400" dirty="0"/>
          </a:p>
        </p:txBody>
      </p:sp>
    </p:spTree>
    <p:extLst>
      <p:ext uri="{BB962C8B-B14F-4D97-AF65-F5344CB8AC3E}">
        <p14:creationId xmlns:p14="http://schemas.microsoft.com/office/powerpoint/2010/main" val="81674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D0FE9EE6-D067-7C20-40F3-EC89AFD816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
        <p:nvSpPr>
          <p:cNvPr id="2" name="TextBox 1">
            <a:extLst>
              <a:ext uri="{FF2B5EF4-FFF2-40B4-BE49-F238E27FC236}">
                <a16:creationId xmlns:a16="http://schemas.microsoft.com/office/drawing/2014/main" id="{3C6778F0-B67F-7D23-1DFE-2BAF9A0B5187}"/>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Observations on the Day</a:t>
            </a:r>
          </a:p>
        </p:txBody>
      </p:sp>
      <p:sp>
        <p:nvSpPr>
          <p:cNvPr id="4" name="TextBox 3">
            <a:extLst>
              <a:ext uri="{FF2B5EF4-FFF2-40B4-BE49-F238E27FC236}">
                <a16:creationId xmlns:a16="http://schemas.microsoft.com/office/drawing/2014/main" id="{B7501F40-A667-D93F-7195-5EAF14D89A1F}"/>
              </a:ext>
            </a:extLst>
          </p:cNvPr>
          <p:cNvSpPr txBox="1"/>
          <p:nvPr/>
        </p:nvSpPr>
        <p:spPr>
          <a:xfrm>
            <a:off x="930087" y="1462444"/>
            <a:ext cx="8310520" cy="4154984"/>
          </a:xfrm>
          <a:prstGeom prst="rect">
            <a:avLst/>
          </a:prstGeom>
          <a:noFill/>
        </p:spPr>
        <p:txBody>
          <a:bodyPr wrap="square" rtlCol="0">
            <a:spAutoFit/>
          </a:bodyPr>
          <a:lstStyle/>
          <a:p>
            <a:r>
              <a:rPr lang="en-GB" sz="2400" dirty="0"/>
              <a:t>Despite an extensive period of planning, not everything was as expected on the survey day</a:t>
            </a:r>
            <a:r>
              <a:rPr lang="en-GB" sz="2400"/>
              <a:t>.</a:t>
            </a:r>
            <a:endParaRPr lang="en-GB" sz="2400" dirty="0"/>
          </a:p>
          <a:p>
            <a:endParaRPr lang="en-GB" sz="2400" dirty="0"/>
          </a:p>
          <a:p>
            <a:r>
              <a:rPr lang="en-GB" sz="2400" dirty="0"/>
              <a:t>Olympic Way was, as expected, the busiest access point with approximately 27,000 trips</a:t>
            </a:r>
            <a:r>
              <a:rPr lang="en-GB" sz="2400"/>
              <a:t>.</a:t>
            </a:r>
            <a:endParaRPr lang="en-GB" sz="2400" dirty="0"/>
          </a:p>
          <a:p>
            <a:endParaRPr lang="en-GB" sz="2400" dirty="0"/>
          </a:p>
          <a:p>
            <a:r>
              <a:rPr lang="en-GB" sz="2400" dirty="0"/>
              <a:t>Engineer’s Way (East), not as expected, was the third busiest access point with just under 6,000 trips</a:t>
            </a:r>
            <a:r>
              <a:rPr lang="en-GB" sz="2400"/>
              <a:t>.</a:t>
            </a:r>
            <a:endParaRPr lang="en-GB" sz="2400" dirty="0"/>
          </a:p>
          <a:p>
            <a:endParaRPr lang="en-GB" sz="2400" dirty="0"/>
          </a:p>
          <a:p>
            <a:r>
              <a:rPr lang="en-GB" sz="2400" dirty="0"/>
              <a:t>Many more through trips between Engineer’s Way (East) and Olympic Way than expected</a:t>
            </a:r>
            <a:r>
              <a:rPr lang="en-GB" sz="2400"/>
              <a:t>.</a:t>
            </a:r>
            <a:endParaRPr lang="en-GB" sz="2400" dirty="0"/>
          </a:p>
        </p:txBody>
      </p:sp>
    </p:spTree>
    <p:extLst>
      <p:ext uri="{BB962C8B-B14F-4D97-AF65-F5344CB8AC3E}">
        <p14:creationId xmlns:p14="http://schemas.microsoft.com/office/powerpoint/2010/main" val="146834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094F51-9319-35F7-B181-C1F3FCFA5B87}"/>
              </a:ext>
            </a:extLst>
          </p:cNvPr>
          <p:cNvPicPr>
            <a:picLocks noChangeAspect="1"/>
          </p:cNvPicPr>
          <p:nvPr/>
        </p:nvPicPr>
        <p:blipFill>
          <a:blip r:embed="rId3"/>
          <a:stretch>
            <a:fillRect/>
          </a:stretch>
        </p:blipFill>
        <p:spPr>
          <a:xfrm>
            <a:off x="508000" y="3591317"/>
            <a:ext cx="8610600" cy="2857500"/>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Processing the Results</a:t>
            </a:r>
          </a:p>
        </p:txBody>
      </p:sp>
      <p:sp>
        <p:nvSpPr>
          <p:cNvPr id="4" name="TextBox 3">
            <a:extLst>
              <a:ext uri="{FF2B5EF4-FFF2-40B4-BE49-F238E27FC236}">
                <a16:creationId xmlns:a16="http://schemas.microsoft.com/office/drawing/2014/main" id="{877D58FD-E6CF-9825-8FCC-5AAD5943F055}"/>
              </a:ext>
            </a:extLst>
          </p:cNvPr>
          <p:cNvSpPr txBox="1"/>
          <p:nvPr/>
        </p:nvSpPr>
        <p:spPr>
          <a:xfrm>
            <a:off x="930087" y="1462444"/>
            <a:ext cx="8310520" cy="1938992"/>
          </a:xfrm>
          <a:prstGeom prst="rect">
            <a:avLst/>
          </a:prstGeom>
          <a:noFill/>
        </p:spPr>
        <p:txBody>
          <a:bodyPr wrap="square" rtlCol="0">
            <a:spAutoFit/>
          </a:bodyPr>
          <a:lstStyle/>
          <a:p>
            <a:r>
              <a:rPr lang="en-GB" sz="2400" dirty="0"/>
              <a:t>The 55 access points were grouped into type and processing required a bespoke analysis table for each</a:t>
            </a:r>
            <a:r>
              <a:rPr lang="en-GB" sz="2400"/>
              <a:t>.</a:t>
            </a:r>
            <a:endParaRPr lang="en-GB" sz="2400" dirty="0"/>
          </a:p>
          <a:p>
            <a:endParaRPr lang="en-GB" sz="2400" dirty="0"/>
          </a:p>
          <a:p>
            <a:r>
              <a:rPr lang="en-GB" sz="2400" dirty="0"/>
              <a:t>720 hours of camera footage, all 25 enumerator positions had paper forms for the </a:t>
            </a:r>
            <a:r>
              <a:rPr lang="en-GB" sz="2400"/>
              <a:t>18-hour</a:t>
            </a:r>
            <a:r>
              <a:rPr lang="en-GB" sz="2400" dirty="0"/>
              <a:t> survey period</a:t>
            </a:r>
            <a:r>
              <a:rPr lang="en-GB" sz="2400"/>
              <a:t>.</a:t>
            </a:r>
            <a:endParaRPr lang="en-GB" sz="2400" dirty="0"/>
          </a:p>
        </p:txBody>
      </p:sp>
      <p:pic>
        <p:nvPicPr>
          <p:cNvPr id="5" name="Picture 4" descr="Icon&#10;&#10;Description automatically generated">
            <a:extLst>
              <a:ext uri="{FF2B5EF4-FFF2-40B4-BE49-F238E27FC236}">
                <a16:creationId xmlns:a16="http://schemas.microsoft.com/office/drawing/2014/main" id="{569F8553-6C3C-E8AC-DD3C-6AD89BB1EE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225767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48774-8839-3DFE-188E-F3D8124AE948}"/>
              </a:ext>
            </a:extLst>
          </p:cNvPr>
          <p:cNvPicPr>
            <a:picLocks noChangeAspect="1"/>
          </p:cNvPicPr>
          <p:nvPr/>
        </p:nvPicPr>
        <p:blipFill>
          <a:blip r:embed="rId3"/>
          <a:stretch>
            <a:fillRect/>
          </a:stretch>
        </p:blipFill>
        <p:spPr>
          <a:xfrm>
            <a:off x="2212838" y="3479433"/>
            <a:ext cx="5753100" cy="303847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Presenting the Results in TRICS</a:t>
            </a:r>
          </a:p>
        </p:txBody>
      </p:sp>
      <p:pic>
        <p:nvPicPr>
          <p:cNvPr id="5" name="Picture 4" descr="Icon&#10;&#10;Description automatically generated">
            <a:extLst>
              <a:ext uri="{FF2B5EF4-FFF2-40B4-BE49-F238E27FC236}">
                <a16:creationId xmlns:a16="http://schemas.microsoft.com/office/drawing/2014/main" id="{569F8553-6C3C-E8AC-DD3C-6AD89BB1EE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
        <p:nvSpPr>
          <p:cNvPr id="6" name="TextBox 5">
            <a:extLst>
              <a:ext uri="{FF2B5EF4-FFF2-40B4-BE49-F238E27FC236}">
                <a16:creationId xmlns:a16="http://schemas.microsoft.com/office/drawing/2014/main" id="{A50CA426-79E0-C89C-BBD8-27E3EADF3B82}"/>
              </a:ext>
            </a:extLst>
          </p:cNvPr>
          <p:cNvSpPr txBox="1"/>
          <p:nvPr/>
        </p:nvSpPr>
        <p:spPr>
          <a:xfrm>
            <a:off x="930087" y="1462444"/>
            <a:ext cx="8310520" cy="1938992"/>
          </a:xfrm>
          <a:prstGeom prst="rect">
            <a:avLst/>
          </a:prstGeom>
          <a:noFill/>
        </p:spPr>
        <p:txBody>
          <a:bodyPr wrap="square" rtlCol="0">
            <a:spAutoFit/>
          </a:bodyPr>
          <a:lstStyle/>
          <a:p>
            <a:r>
              <a:rPr lang="en-GB" sz="2400" dirty="0"/>
              <a:t>The site needed to be added to TRICS and therefore required putting through the data validation process</a:t>
            </a:r>
            <a:r>
              <a:rPr lang="en-GB" sz="2400"/>
              <a:t>.</a:t>
            </a:r>
            <a:endParaRPr lang="en-GB" sz="2400" dirty="0"/>
          </a:p>
          <a:p>
            <a:endParaRPr lang="en-GB" sz="2400" dirty="0"/>
          </a:p>
          <a:p>
            <a:r>
              <a:rPr lang="en-GB" sz="2400" dirty="0"/>
              <a:t>Adapted way of presenting the data in TRICS to suit the unique characteristics of the site</a:t>
            </a:r>
            <a:r>
              <a:rPr lang="en-GB" sz="2400"/>
              <a:t>.</a:t>
            </a:r>
            <a:endParaRPr lang="en-GB" sz="2400" dirty="0"/>
          </a:p>
        </p:txBody>
      </p:sp>
    </p:spTree>
    <p:extLst>
      <p:ext uri="{BB962C8B-B14F-4D97-AF65-F5344CB8AC3E}">
        <p14:creationId xmlns:p14="http://schemas.microsoft.com/office/powerpoint/2010/main" val="395296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CA6458-AC46-6651-9217-D8B82A3B30DD}"/>
              </a:ext>
            </a:extLst>
          </p:cNvPr>
          <p:cNvPicPr>
            <a:picLocks noChangeAspect="1"/>
          </p:cNvPicPr>
          <p:nvPr/>
        </p:nvPicPr>
        <p:blipFill>
          <a:blip r:embed="rId3"/>
          <a:stretch>
            <a:fillRect/>
          </a:stretch>
        </p:blipFill>
        <p:spPr>
          <a:xfrm>
            <a:off x="1014997" y="3296004"/>
            <a:ext cx="8134350" cy="294322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Beginning</a:t>
            </a:r>
          </a:p>
        </p:txBody>
      </p:sp>
      <p:sp>
        <p:nvSpPr>
          <p:cNvPr id="4" name="TextBox 3">
            <a:extLst>
              <a:ext uri="{FF2B5EF4-FFF2-40B4-BE49-F238E27FC236}">
                <a16:creationId xmlns:a16="http://schemas.microsoft.com/office/drawing/2014/main" id="{877D58FD-E6CF-9825-8FCC-5AAD5943F055}"/>
              </a:ext>
            </a:extLst>
          </p:cNvPr>
          <p:cNvSpPr txBox="1"/>
          <p:nvPr/>
        </p:nvSpPr>
        <p:spPr>
          <a:xfrm>
            <a:off x="930087" y="1462444"/>
            <a:ext cx="8310520" cy="1569660"/>
          </a:xfrm>
          <a:prstGeom prst="rect">
            <a:avLst/>
          </a:prstGeom>
          <a:noFill/>
        </p:spPr>
        <p:txBody>
          <a:bodyPr wrap="square" rtlCol="0">
            <a:spAutoFit/>
          </a:bodyPr>
          <a:lstStyle/>
          <a:p>
            <a:r>
              <a:rPr lang="en-GB" sz="2400" dirty="0"/>
              <a:t>The first contact for this survey was made in March 2022</a:t>
            </a:r>
            <a:r>
              <a:rPr lang="en-GB" sz="2400"/>
              <a:t>.</a:t>
            </a:r>
            <a:endParaRPr lang="en-GB" sz="2400" dirty="0"/>
          </a:p>
          <a:p>
            <a:endParaRPr lang="en-GB" sz="2400" dirty="0"/>
          </a:p>
          <a:p>
            <a:r>
              <a:rPr lang="en-GB" sz="2400" dirty="0"/>
              <a:t>Meeting arranged at Wembley Park with Quintain in early May to cover the requirements of the survey</a:t>
            </a:r>
            <a:r>
              <a:rPr lang="en-GB" sz="2400"/>
              <a:t>.</a:t>
            </a:r>
            <a:endParaRPr lang="en-GB" sz="2400" dirty="0"/>
          </a:p>
        </p:txBody>
      </p:sp>
      <p:pic>
        <p:nvPicPr>
          <p:cNvPr id="6" name="Picture 5" descr="Icon&#10;&#10;Description automatically generated">
            <a:extLst>
              <a:ext uri="{FF2B5EF4-FFF2-40B4-BE49-F238E27FC236}">
                <a16:creationId xmlns:a16="http://schemas.microsoft.com/office/drawing/2014/main" id="{25EEB379-C8E5-14F9-C9C3-F5A44C7EA6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341213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B7701B-DA8A-A2B2-A9F4-1E43D21ABFED}"/>
              </a:ext>
            </a:extLst>
          </p:cNvPr>
          <p:cNvPicPr>
            <a:picLocks noChangeAspect="1"/>
          </p:cNvPicPr>
          <p:nvPr/>
        </p:nvPicPr>
        <p:blipFill>
          <a:blip r:embed="rId3"/>
          <a:stretch>
            <a:fillRect/>
          </a:stretch>
        </p:blipFill>
        <p:spPr>
          <a:xfrm>
            <a:off x="5085347" y="1602717"/>
            <a:ext cx="4229100" cy="4743450"/>
          </a:xfrm>
          <a:prstGeom prst="rect">
            <a:avLst/>
          </a:prstGeom>
        </p:spPr>
      </p:pic>
      <p:pic>
        <p:nvPicPr>
          <p:cNvPr id="4" name="Picture 3">
            <a:extLst>
              <a:ext uri="{FF2B5EF4-FFF2-40B4-BE49-F238E27FC236}">
                <a16:creationId xmlns:a16="http://schemas.microsoft.com/office/drawing/2014/main" id="{E3FAA8AB-7F04-ACC3-6DA5-A762A3A00B9D}"/>
              </a:ext>
            </a:extLst>
          </p:cNvPr>
          <p:cNvPicPr>
            <a:picLocks noChangeAspect="1"/>
          </p:cNvPicPr>
          <p:nvPr/>
        </p:nvPicPr>
        <p:blipFill>
          <a:blip r:embed="rId4"/>
          <a:stretch>
            <a:fillRect/>
          </a:stretch>
        </p:blipFill>
        <p:spPr>
          <a:xfrm>
            <a:off x="756964" y="1597623"/>
            <a:ext cx="4257675" cy="475297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A Selection of Results</a:t>
            </a:r>
          </a:p>
        </p:txBody>
      </p:sp>
      <p:pic>
        <p:nvPicPr>
          <p:cNvPr id="5" name="Picture 4" descr="Icon&#10;&#10;Description automatically generated">
            <a:extLst>
              <a:ext uri="{FF2B5EF4-FFF2-40B4-BE49-F238E27FC236}">
                <a16:creationId xmlns:a16="http://schemas.microsoft.com/office/drawing/2014/main" id="{569F8553-6C3C-E8AC-DD3C-6AD89BB1EE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
        <p:nvSpPr>
          <p:cNvPr id="13" name="TextBox 12">
            <a:extLst>
              <a:ext uri="{FF2B5EF4-FFF2-40B4-BE49-F238E27FC236}">
                <a16:creationId xmlns:a16="http://schemas.microsoft.com/office/drawing/2014/main" id="{DA0B3A59-5FF7-8516-5573-89543100F567}"/>
              </a:ext>
            </a:extLst>
          </p:cNvPr>
          <p:cNvSpPr txBox="1"/>
          <p:nvPr/>
        </p:nvSpPr>
        <p:spPr>
          <a:xfrm>
            <a:off x="864199" y="1102226"/>
            <a:ext cx="8310520" cy="461665"/>
          </a:xfrm>
          <a:prstGeom prst="rect">
            <a:avLst/>
          </a:prstGeom>
          <a:noFill/>
        </p:spPr>
        <p:txBody>
          <a:bodyPr wrap="square" rtlCol="0">
            <a:spAutoFit/>
          </a:bodyPr>
          <a:lstStyle/>
          <a:p>
            <a:r>
              <a:rPr lang="en-GB" sz="2400" dirty="0"/>
              <a:t>Total Vehicles</a:t>
            </a:r>
          </a:p>
        </p:txBody>
      </p:sp>
      <p:sp>
        <p:nvSpPr>
          <p:cNvPr id="14" name="TextBox 13">
            <a:extLst>
              <a:ext uri="{FF2B5EF4-FFF2-40B4-BE49-F238E27FC236}">
                <a16:creationId xmlns:a16="http://schemas.microsoft.com/office/drawing/2014/main" id="{91B6F133-9AE1-7143-3C6D-6946DBFF5F36}"/>
              </a:ext>
            </a:extLst>
          </p:cNvPr>
          <p:cNvSpPr txBox="1"/>
          <p:nvPr/>
        </p:nvSpPr>
        <p:spPr>
          <a:xfrm>
            <a:off x="4413747" y="1102226"/>
            <a:ext cx="4756151" cy="461665"/>
          </a:xfrm>
          <a:prstGeom prst="rect">
            <a:avLst/>
          </a:prstGeom>
          <a:noFill/>
        </p:spPr>
        <p:txBody>
          <a:bodyPr wrap="square" rtlCol="0">
            <a:spAutoFit/>
          </a:bodyPr>
          <a:lstStyle/>
          <a:p>
            <a:pPr algn="r"/>
            <a:r>
              <a:rPr lang="en-GB" sz="2400" dirty="0"/>
              <a:t>Total People</a:t>
            </a:r>
          </a:p>
        </p:txBody>
      </p:sp>
    </p:spTree>
    <p:extLst>
      <p:ext uri="{BB962C8B-B14F-4D97-AF65-F5344CB8AC3E}">
        <p14:creationId xmlns:p14="http://schemas.microsoft.com/office/powerpoint/2010/main" val="291256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B3D95A-ADD3-AE7B-53AD-2971FC5AA7F6}"/>
              </a:ext>
            </a:extLst>
          </p:cNvPr>
          <p:cNvPicPr>
            <a:picLocks noChangeAspect="1"/>
          </p:cNvPicPr>
          <p:nvPr/>
        </p:nvPicPr>
        <p:blipFill>
          <a:blip r:embed="rId3"/>
          <a:stretch>
            <a:fillRect/>
          </a:stretch>
        </p:blipFill>
        <p:spPr>
          <a:xfrm>
            <a:off x="3639273" y="1321567"/>
            <a:ext cx="5953125" cy="3400425"/>
          </a:xfrm>
          <a:prstGeom prst="rect">
            <a:avLst/>
          </a:prstGeom>
        </p:spPr>
      </p:pic>
      <p:pic>
        <p:nvPicPr>
          <p:cNvPr id="4" name="Picture 3">
            <a:extLst>
              <a:ext uri="{FF2B5EF4-FFF2-40B4-BE49-F238E27FC236}">
                <a16:creationId xmlns:a16="http://schemas.microsoft.com/office/drawing/2014/main" id="{91718733-2E6C-C268-2080-910CDA5AD87E}"/>
              </a:ext>
            </a:extLst>
          </p:cNvPr>
          <p:cNvPicPr>
            <a:picLocks noChangeAspect="1"/>
          </p:cNvPicPr>
          <p:nvPr/>
        </p:nvPicPr>
        <p:blipFill>
          <a:blip r:embed="rId4"/>
          <a:stretch>
            <a:fillRect/>
          </a:stretch>
        </p:blipFill>
        <p:spPr>
          <a:xfrm>
            <a:off x="452700" y="2926983"/>
            <a:ext cx="4162425" cy="359092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A Selection of Results</a:t>
            </a:r>
          </a:p>
        </p:txBody>
      </p:sp>
      <p:pic>
        <p:nvPicPr>
          <p:cNvPr id="5" name="Picture 4" descr="Icon&#10;&#10;Description automatically generated">
            <a:extLst>
              <a:ext uri="{FF2B5EF4-FFF2-40B4-BE49-F238E27FC236}">
                <a16:creationId xmlns:a16="http://schemas.microsoft.com/office/drawing/2014/main" id="{569F8553-6C3C-E8AC-DD3C-6AD89BB1EE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
        <p:nvSpPr>
          <p:cNvPr id="10" name="TextBox 9">
            <a:extLst>
              <a:ext uri="{FF2B5EF4-FFF2-40B4-BE49-F238E27FC236}">
                <a16:creationId xmlns:a16="http://schemas.microsoft.com/office/drawing/2014/main" id="{C94A6213-EABF-03DA-F671-F464BA688ED4}"/>
              </a:ext>
            </a:extLst>
          </p:cNvPr>
          <p:cNvSpPr txBox="1"/>
          <p:nvPr/>
        </p:nvSpPr>
        <p:spPr>
          <a:xfrm>
            <a:off x="1061812" y="1988917"/>
            <a:ext cx="2117913" cy="830997"/>
          </a:xfrm>
          <a:prstGeom prst="rect">
            <a:avLst/>
          </a:prstGeom>
          <a:noFill/>
        </p:spPr>
        <p:txBody>
          <a:bodyPr wrap="square" rtlCol="0">
            <a:spAutoFit/>
          </a:bodyPr>
          <a:lstStyle/>
          <a:p>
            <a:pPr algn="ctr"/>
            <a:r>
              <a:rPr lang="en-GB" sz="2400" dirty="0"/>
              <a:t>Vehicle Percentages</a:t>
            </a:r>
          </a:p>
        </p:txBody>
      </p:sp>
      <p:sp>
        <p:nvSpPr>
          <p:cNvPr id="11" name="TextBox 10">
            <a:extLst>
              <a:ext uri="{FF2B5EF4-FFF2-40B4-BE49-F238E27FC236}">
                <a16:creationId xmlns:a16="http://schemas.microsoft.com/office/drawing/2014/main" id="{B42DE19F-B5D2-FBA7-8D53-F3650D31B39C}"/>
              </a:ext>
            </a:extLst>
          </p:cNvPr>
          <p:cNvSpPr txBox="1"/>
          <p:nvPr/>
        </p:nvSpPr>
        <p:spPr>
          <a:xfrm>
            <a:off x="5832394" y="4789415"/>
            <a:ext cx="2117913" cy="830997"/>
          </a:xfrm>
          <a:prstGeom prst="rect">
            <a:avLst/>
          </a:prstGeom>
          <a:noFill/>
        </p:spPr>
        <p:txBody>
          <a:bodyPr wrap="square" rtlCol="0">
            <a:spAutoFit/>
          </a:bodyPr>
          <a:lstStyle/>
          <a:p>
            <a:pPr algn="ctr"/>
            <a:r>
              <a:rPr lang="en-GB" sz="2400" dirty="0"/>
              <a:t>Modal Split Percentages</a:t>
            </a:r>
          </a:p>
        </p:txBody>
      </p:sp>
    </p:spTree>
    <p:extLst>
      <p:ext uri="{BB962C8B-B14F-4D97-AF65-F5344CB8AC3E}">
        <p14:creationId xmlns:p14="http://schemas.microsoft.com/office/powerpoint/2010/main" val="164556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10A64-AC28-7ED7-E572-7470DC933421}"/>
              </a:ext>
            </a:extLst>
          </p:cNvPr>
          <p:cNvPicPr>
            <a:picLocks noChangeAspect="1"/>
          </p:cNvPicPr>
          <p:nvPr/>
        </p:nvPicPr>
        <p:blipFill>
          <a:blip r:embed="rId3"/>
          <a:stretch>
            <a:fillRect/>
          </a:stretch>
        </p:blipFill>
        <p:spPr>
          <a:xfrm>
            <a:off x="1469022" y="1098183"/>
            <a:ext cx="7239000" cy="541972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Until Next Time..?</a:t>
            </a:r>
          </a:p>
        </p:txBody>
      </p:sp>
      <p:pic>
        <p:nvPicPr>
          <p:cNvPr id="5" name="Picture 4" descr="Icon&#10;&#10;Description automatically generated">
            <a:extLst>
              <a:ext uri="{FF2B5EF4-FFF2-40B4-BE49-F238E27FC236}">
                <a16:creationId xmlns:a16="http://schemas.microsoft.com/office/drawing/2014/main" id="{569F8553-6C3C-E8AC-DD3C-6AD89BB1EE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499199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Image Credits</a:t>
            </a:r>
          </a:p>
        </p:txBody>
      </p:sp>
      <p:pic>
        <p:nvPicPr>
          <p:cNvPr id="5" name="Picture 4" descr="Icon&#10;&#10;Description automatically generated">
            <a:extLst>
              <a:ext uri="{FF2B5EF4-FFF2-40B4-BE49-F238E27FC236}">
                <a16:creationId xmlns:a16="http://schemas.microsoft.com/office/drawing/2014/main" id="{569F8553-6C3C-E8AC-DD3C-6AD89BB1E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
        <p:nvSpPr>
          <p:cNvPr id="2" name="TextBox 1">
            <a:extLst>
              <a:ext uri="{FF2B5EF4-FFF2-40B4-BE49-F238E27FC236}">
                <a16:creationId xmlns:a16="http://schemas.microsoft.com/office/drawing/2014/main" id="{D91568D6-58E4-3624-2E91-62BE46055386}"/>
              </a:ext>
            </a:extLst>
          </p:cNvPr>
          <p:cNvSpPr txBox="1"/>
          <p:nvPr/>
        </p:nvSpPr>
        <p:spPr>
          <a:xfrm>
            <a:off x="930087" y="1129935"/>
            <a:ext cx="8310520" cy="5047536"/>
          </a:xfrm>
          <a:prstGeom prst="rect">
            <a:avLst/>
          </a:prstGeom>
          <a:noFill/>
        </p:spPr>
        <p:txBody>
          <a:bodyPr wrap="square" rtlCol="0">
            <a:spAutoFit/>
          </a:bodyPr>
          <a:lstStyle/>
          <a:p>
            <a:r>
              <a:rPr lang="en-GB" sz="1400" dirty="0"/>
              <a:t>Slide 2: Gina Bichsel, downloaded from pexels.com/photo/people-walking-on-the-street-under-white-clouds-14433595 on 22/11/2023. Used in accordance with </a:t>
            </a:r>
            <a:r>
              <a:rPr lang="en-GB" sz="1400" dirty="0" err="1"/>
              <a:t>Pexels</a:t>
            </a:r>
            <a:r>
              <a:rPr lang="en-GB" sz="1400" dirty="0"/>
              <a:t> License (pexels.com/license).</a:t>
            </a:r>
          </a:p>
          <a:p>
            <a:endParaRPr lang="en-GB" sz="1400" dirty="0"/>
          </a:p>
          <a:p>
            <a:r>
              <a:rPr lang="en-GB" sz="1400" dirty="0"/>
              <a:t>Slide 4: </a:t>
            </a:r>
            <a:r>
              <a:rPr lang="en-GB" sz="1400" dirty="0" err="1"/>
              <a:t>Coombesy</a:t>
            </a:r>
            <a:r>
              <a:rPr lang="en-GB" sz="1400" dirty="0"/>
              <a:t>, downloaded from pixabay.com/photos/building-shopping-architecture-new-516377 on 22/11/2023. Used in accordance with </a:t>
            </a:r>
            <a:r>
              <a:rPr lang="en-GB" sz="1400" dirty="0" err="1"/>
              <a:t>Pixabay</a:t>
            </a:r>
            <a:r>
              <a:rPr lang="en-GB" sz="1400" dirty="0"/>
              <a:t> Content License (pixabay.com/service/license-summary).</a:t>
            </a:r>
          </a:p>
          <a:p>
            <a:endParaRPr lang="en-GB" sz="1400" dirty="0"/>
          </a:p>
          <a:p>
            <a:r>
              <a:rPr lang="en-GB" sz="1400" dirty="0"/>
              <a:t>Slide 6: JimJimJim2018, downloaded from pixabay.com/photos/wembley-football-stadium-4493328 on 22/11/2023. Used in accordance with </a:t>
            </a:r>
            <a:r>
              <a:rPr lang="en-GB" sz="1400" dirty="0" err="1"/>
              <a:t>Pixabay</a:t>
            </a:r>
            <a:r>
              <a:rPr lang="en-GB" sz="1400" dirty="0"/>
              <a:t> Content License (pixabay.com/service/license-summary).</a:t>
            </a:r>
          </a:p>
          <a:p>
            <a:endParaRPr lang="en-GB" sz="1400" dirty="0"/>
          </a:p>
          <a:p>
            <a:r>
              <a:rPr lang="en-GB" sz="1400" dirty="0"/>
              <a:t>Slide 12: </a:t>
            </a:r>
            <a:r>
              <a:rPr lang="en-GB" sz="1400" dirty="0" err="1"/>
              <a:t>Jaanus</a:t>
            </a:r>
            <a:r>
              <a:rPr lang="en-GB" sz="1400" dirty="0"/>
              <a:t> </a:t>
            </a:r>
            <a:r>
              <a:rPr lang="en-GB" sz="1400" dirty="0" err="1"/>
              <a:t>Jagomagi</a:t>
            </a:r>
            <a:r>
              <a:rPr lang="en-GB" sz="1400" dirty="0"/>
              <a:t>, downloaded from unsplash.com/photos/panning-photo-of-men-riding-horses-race-tk6q5WJopZ0 on 22/11/2023. Used in accordance with </a:t>
            </a:r>
            <a:r>
              <a:rPr lang="en-GB" sz="1400" dirty="0" err="1"/>
              <a:t>Unsplash</a:t>
            </a:r>
            <a:r>
              <a:rPr lang="en-GB" sz="1400" dirty="0"/>
              <a:t> License (unsplash.com/license).</a:t>
            </a:r>
          </a:p>
          <a:p>
            <a:endParaRPr lang="en-GB" sz="1400" dirty="0"/>
          </a:p>
          <a:p>
            <a:r>
              <a:rPr lang="en-GB" sz="1400" dirty="0"/>
              <a:t>Slide 19: </a:t>
            </a:r>
            <a:r>
              <a:rPr lang="en-GB" sz="1400" dirty="0" err="1"/>
              <a:t>Aundrup</a:t>
            </a:r>
            <a:r>
              <a:rPr lang="en-GB" sz="1400" dirty="0"/>
              <a:t>, downloaded from pixabay.com/photos/wembley-arena-london-1012637 on 22/11/2023. Used in accordance with </a:t>
            </a:r>
            <a:r>
              <a:rPr lang="en-GB" sz="1400" dirty="0" err="1"/>
              <a:t>Pixabay</a:t>
            </a:r>
            <a:r>
              <a:rPr lang="en-GB" sz="1400" dirty="0"/>
              <a:t> Content License (pixabay.com/service/license-summary).</a:t>
            </a:r>
          </a:p>
          <a:p>
            <a:endParaRPr lang="en-GB" sz="1400" dirty="0"/>
          </a:p>
          <a:p>
            <a:r>
              <a:rPr lang="en-GB" sz="1400" dirty="0"/>
              <a:t>Slide 22: Alexander </a:t>
            </a:r>
            <a:r>
              <a:rPr lang="en-GB" sz="1400" dirty="0" err="1"/>
              <a:t>Nadrilyanski</a:t>
            </a:r>
            <a:r>
              <a:rPr lang="en-GB" sz="1400" dirty="0"/>
              <a:t>, downloaded from https://www.pexels.com/photo/surroundings-of-wembley-stadium-at-dawn-15510022 on 22/11/2023. Used in accordance with </a:t>
            </a:r>
            <a:r>
              <a:rPr lang="en-GB" sz="1400" dirty="0" err="1"/>
              <a:t>Pexels</a:t>
            </a:r>
            <a:r>
              <a:rPr lang="en-GB" sz="1400" dirty="0"/>
              <a:t> License (pexels.com/license).</a:t>
            </a:r>
          </a:p>
          <a:p>
            <a:endParaRPr lang="en-GB" sz="1400" dirty="0"/>
          </a:p>
        </p:txBody>
      </p:sp>
    </p:spTree>
    <p:extLst>
      <p:ext uri="{BB962C8B-B14F-4D97-AF65-F5344CB8AC3E}">
        <p14:creationId xmlns:p14="http://schemas.microsoft.com/office/powerpoint/2010/main" val="19457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Next Steps</a:t>
            </a:r>
          </a:p>
        </p:txBody>
      </p:sp>
      <p:sp>
        <p:nvSpPr>
          <p:cNvPr id="4" name="TextBox 3">
            <a:extLst>
              <a:ext uri="{FF2B5EF4-FFF2-40B4-BE49-F238E27FC236}">
                <a16:creationId xmlns:a16="http://schemas.microsoft.com/office/drawing/2014/main" id="{877D58FD-E6CF-9825-8FCC-5AAD5943F055}"/>
              </a:ext>
            </a:extLst>
          </p:cNvPr>
          <p:cNvSpPr txBox="1"/>
          <p:nvPr/>
        </p:nvSpPr>
        <p:spPr>
          <a:xfrm>
            <a:off x="930087" y="1462444"/>
            <a:ext cx="8310520" cy="4154984"/>
          </a:xfrm>
          <a:prstGeom prst="rect">
            <a:avLst/>
          </a:prstGeom>
          <a:noFill/>
        </p:spPr>
        <p:txBody>
          <a:bodyPr wrap="square" rtlCol="0">
            <a:spAutoFit/>
          </a:bodyPr>
          <a:lstStyle/>
          <a:p>
            <a:r>
              <a:rPr lang="en-GB" sz="2400" dirty="0"/>
              <a:t>Following the first meeting in May 2022, there would need to be a site visit arranged and a survey specification written up</a:t>
            </a:r>
            <a:r>
              <a:rPr lang="en-GB" sz="2400"/>
              <a:t>.</a:t>
            </a:r>
            <a:endParaRPr lang="en-GB" sz="2400" dirty="0"/>
          </a:p>
          <a:p>
            <a:endParaRPr lang="en-GB" sz="2400" dirty="0"/>
          </a:p>
          <a:p>
            <a:r>
              <a:rPr lang="en-GB" sz="2400" dirty="0"/>
              <a:t>Ian contacted MHTC, one of our TRICS approved data collection contractors, to find out if they were keen on the idea of taking on the challenge</a:t>
            </a:r>
            <a:r>
              <a:rPr lang="en-GB" sz="2400"/>
              <a:t>.</a:t>
            </a:r>
            <a:endParaRPr lang="en-GB" sz="2400" dirty="0"/>
          </a:p>
          <a:p>
            <a:endParaRPr lang="en-GB" sz="2400" dirty="0"/>
          </a:p>
          <a:p>
            <a:r>
              <a:rPr lang="en-GB" sz="2400" dirty="0"/>
              <a:t>MHTC were first on the list for this project as they had previous experience of surveys at Wembley Park as well as our busiest ever surveys at Westfield London</a:t>
            </a:r>
            <a:r>
              <a:rPr lang="en-GB" sz="2400"/>
              <a:t>.</a:t>
            </a:r>
            <a:endParaRPr lang="en-GB" sz="2400" dirty="0"/>
          </a:p>
        </p:txBody>
      </p:sp>
      <p:pic>
        <p:nvPicPr>
          <p:cNvPr id="2" name="Picture 1" descr="Icon&#10;&#10;Description automatically generated">
            <a:extLst>
              <a:ext uri="{FF2B5EF4-FFF2-40B4-BE49-F238E27FC236}">
                <a16:creationId xmlns:a16="http://schemas.microsoft.com/office/drawing/2014/main" id="{80F8AFB4-3714-34F1-8F2F-D8063E9F61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195021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1A4DD4-E1C3-B33B-B487-808702610C96}"/>
              </a:ext>
            </a:extLst>
          </p:cNvPr>
          <p:cNvPicPr>
            <a:picLocks noChangeAspect="1"/>
          </p:cNvPicPr>
          <p:nvPr/>
        </p:nvPicPr>
        <p:blipFill>
          <a:blip r:embed="rId3"/>
          <a:stretch>
            <a:fillRect/>
          </a:stretch>
        </p:blipFill>
        <p:spPr>
          <a:xfrm>
            <a:off x="1266323" y="3516085"/>
            <a:ext cx="7677150" cy="3095625"/>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Survey Scope</a:t>
            </a:r>
          </a:p>
        </p:txBody>
      </p:sp>
      <p:sp>
        <p:nvSpPr>
          <p:cNvPr id="4" name="TextBox 3">
            <a:extLst>
              <a:ext uri="{FF2B5EF4-FFF2-40B4-BE49-F238E27FC236}">
                <a16:creationId xmlns:a16="http://schemas.microsoft.com/office/drawing/2014/main" id="{877D58FD-E6CF-9825-8FCC-5AAD5943F055}"/>
              </a:ext>
            </a:extLst>
          </p:cNvPr>
          <p:cNvSpPr txBox="1"/>
          <p:nvPr/>
        </p:nvSpPr>
        <p:spPr>
          <a:xfrm>
            <a:off x="930087" y="1462444"/>
            <a:ext cx="8310520" cy="3416320"/>
          </a:xfrm>
          <a:prstGeom prst="rect">
            <a:avLst/>
          </a:prstGeom>
          <a:noFill/>
        </p:spPr>
        <p:txBody>
          <a:bodyPr wrap="square" rtlCol="0">
            <a:spAutoFit/>
          </a:bodyPr>
          <a:lstStyle/>
          <a:p>
            <a:r>
              <a:rPr lang="en-GB" sz="2400" dirty="0"/>
              <a:t>Initial thoughts considered surveying just some of the major elements of the site and extrapolating the results.</a:t>
            </a:r>
          </a:p>
          <a:p>
            <a:endParaRPr lang="en-GB" sz="2400" dirty="0"/>
          </a:p>
          <a:p>
            <a:r>
              <a:rPr lang="en-GB" sz="2400" dirty="0"/>
              <a:t>MHTC have previous experience of large scale TRICS SAM surveys.</a:t>
            </a:r>
          </a:p>
          <a:p>
            <a:endParaRPr lang="en-GB" sz="2400" dirty="0"/>
          </a:p>
          <a:p>
            <a:endParaRPr lang="en-GB" sz="2400" dirty="0"/>
          </a:p>
          <a:p>
            <a:endParaRPr lang="en-GB" sz="2400" dirty="0"/>
          </a:p>
          <a:p>
            <a:endParaRPr lang="en-GB" sz="2400" dirty="0"/>
          </a:p>
        </p:txBody>
      </p:sp>
      <p:pic>
        <p:nvPicPr>
          <p:cNvPr id="7" name="Picture 6" descr="Icon&#10;&#10;Description automatically generated">
            <a:extLst>
              <a:ext uri="{FF2B5EF4-FFF2-40B4-BE49-F238E27FC236}">
                <a16:creationId xmlns:a16="http://schemas.microsoft.com/office/drawing/2014/main" id="{50A5C87D-F3D6-A039-5FFB-694DF9359B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58514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04164-3DD0-1E6D-7C83-FEA294F71A8D}"/>
              </a:ext>
            </a:extLst>
          </p:cNvPr>
          <p:cNvPicPr>
            <a:picLocks noChangeAspect="1"/>
          </p:cNvPicPr>
          <p:nvPr/>
        </p:nvPicPr>
        <p:blipFill>
          <a:blip r:embed="rId3"/>
          <a:stretch>
            <a:fillRect/>
          </a:stretch>
        </p:blipFill>
        <p:spPr>
          <a:xfrm>
            <a:off x="930087" y="1462444"/>
            <a:ext cx="5429250" cy="4457700"/>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Wembley Park Estate</a:t>
            </a:r>
          </a:p>
        </p:txBody>
      </p:sp>
      <p:sp>
        <p:nvSpPr>
          <p:cNvPr id="4" name="TextBox 3">
            <a:extLst>
              <a:ext uri="{FF2B5EF4-FFF2-40B4-BE49-F238E27FC236}">
                <a16:creationId xmlns:a16="http://schemas.microsoft.com/office/drawing/2014/main" id="{877D58FD-E6CF-9825-8FCC-5AAD5943F055}"/>
              </a:ext>
            </a:extLst>
          </p:cNvPr>
          <p:cNvSpPr txBox="1"/>
          <p:nvPr/>
        </p:nvSpPr>
        <p:spPr>
          <a:xfrm>
            <a:off x="6574055" y="1462444"/>
            <a:ext cx="2666552" cy="4154984"/>
          </a:xfrm>
          <a:prstGeom prst="rect">
            <a:avLst/>
          </a:prstGeom>
          <a:noFill/>
        </p:spPr>
        <p:txBody>
          <a:bodyPr wrap="square" rtlCol="0">
            <a:spAutoFit/>
          </a:bodyPr>
          <a:lstStyle/>
          <a:p>
            <a:r>
              <a:rPr lang="en-GB" sz="2400" dirty="0"/>
              <a:t>Defining the Wembley Park Estate site boundary not as easy as it sounds</a:t>
            </a:r>
            <a:r>
              <a:rPr lang="en-GB" sz="2400"/>
              <a:t>.</a:t>
            </a:r>
            <a:endParaRPr lang="en-GB" sz="2400" dirty="0"/>
          </a:p>
          <a:p>
            <a:endParaRPr lang="en-GB" sz="2400" dirty="0"/>
          </a:p>
          <a:p>
            <a:r>
              <a:rPr lang="en-GB" sz="2400" dirty="0"/>
              <a:t>Ian carried out a virtual site visit using Google Maps Street View in June 2022</a:t>
            </a:r>
            <a:r>
              <a:rPr lang="en-GB" sz="2400"/>
              <a:t>.</a:t>
            </a:r>
            <a:endParaRPr lang="en-GB" sz="2400" dirty="0"/>
          </a:p>
        </p:txBody>
      </p:sp>
      <p:pic>
        <p:nvPicPr>
          <p:cNvPr id="5" name="Picture 4" descr="Icon&#10;&#10;Description automatically generated">
            <a:extLst>
              <a:ext uri="{FF2B5EF4-FFF2-40B4-BE49-F238E27FC236}">
                <a16:creationId xmlns:a16="http://schemas.microsoft.com/office/drawing/2014/main" id="{68116A8E-6A67-EE38-4AD0-12F842054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219937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C0B810-D8CA-ADE8-E4E9-79E8A5D87160}"/>
              </a:ext>
            </a:extLst>
          </p:cNvPr>
          <p:cNvPicPr>
            <a:picLocks noChangeAspect="1"/>
          </p:cNvPicPr>
          <p:nvPr/>
        </p:nvPicPr>
        <p:blipFill>
          <a:blip r:embed="rId3"/>
          <a:stretch>
            <a:fillRect/>
          </a:stretch>
        </p:blipFill>
        <p:spPr>
          <a:xfrm>
            <a:off x="1667285" y="2730232"/>
            <a:ext cx="6838950" cy="3905250"/>
          </a:xfrm>
          <a:prstGeom prst="rect">
            <a:avLst/>
          </a:prstGeom>
        </p:spPr>
      </p:pic>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A Brief History</a:t>
            </a:r>
          </a:p>
        </p:txBody>
      </p:sp>
      <p:sp>
        <p:nvSpPr>
          <p:cNvPr id="4" name="TextBox 3">
            <a:extLst>
              <a:ext uri="{FF2B5EF4-FFF2-40B4-BE49-F238E27FC236}">
                <a16:creationId xmlns:a16="http://schemas.microsoft.com/office/drawing/2014/main" id="{877D58FD-E6CF-9825-8FCC-5AAD5943F055}"/>
              </a:ext>
            </a:extLst>
          </p:cNvPr>
          <p:cNvSpPr txBox="1"/>
          <p:nvPr/>
        </p:nvSpPr>
        <p:spPr>
          <a:xfrm>
            <a:off x="930087" y="1462444"/>
            <a:ext cx="8310520" cy="1200329"/>
          </a:xfrm>
          <a:prstGeom prst="rect">
            <a:avLst/>
          </a:prstGeom>
          <a:noFill/>
        </p:spPr>
        <p:txBody>
          <a:bodyPr wrap="square" rtlCol="0">
            <a:spAutoFit/>
          </a:bodyPr>
          <a:lstStyle/>
          <a:p>
            <a:r>
              <a:rPr lang="en-GB" sz="2400" dirty="0"/>
              <a:t>Quintain has invested £2.8bn since 2002 and the site now has outline planning consent for over 950,000m² of </a:t>
            </a:r>
            <a:r>
              <a:rPr lang="en-GB" sz="2400"/>
              <a:t>mixed-use</a:t>
            </a:r>
            <a:r>
              <a:rPr lang="en-GB" sz="2400" dirty="0"/>
              <a:t> development, including office space and 5,000 homes</a:t>
            </a:r>
            <a:r>
              <a:rPr lang="en-GB" sz="2400"/>
              <a:t>.</a:t>
            </a:r>
            <a:endParaRPr lang="en-GB" sz="2400" dirty="0"/>
          </a:p>
        </p:txBody>
      </p:sp>
      <p:pic>
        <p:nvPicPr>
          <p:cNvPr id="5" name="Picture 4" descr="Icon&#10;&#10;Description automatically generated">
            <a:extLst>
              <a:ext uri="{FF2B5EF4-FFF2-40B4-BE49-F238E27FC236}">
                <a16:creationId xmlns:a16="http://schemas.microsoft.com/office/drawing/2014/main" id="{0B98C846-22C6-7D88-7F11-35323BDFCA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5401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Public Transport Connectivity</a:t>
            </a:r>
          </a:p>
        </p:txBody>
      </p:sp>
      <p:sp>
        <p:nvSpPr>
          <p:cNvPr id="4" name="TextBox 3">
            <a:extLst>
              <a:ext uri="{FF2B5EF4-FFF2-40B4-BE49-F238E27FC236}">
                <a16:creationId xmlns:a16="http://schemas.microsoft.com/office/drawing/2014/main" id="{877D58FD-E6CF-9825-8FCC-5AAD5943F055}"/>
              </a:ext>
            </a:extLst>
          </p:cNvPr>
          <p:cNvSpPr txBox="1"/>
          <p:nvPr/>
        </p:nvSpPr>
        <p:spPr>
          <a:xfrm>
            <a:off x="930087" y="1462444"/>
            <a:ext cx="8310520" cy="4893647"/>
          </a:xfrm>
          <a:prstGeom prst="rect">
            <a:avLst/>
          </a:prstGeom>
          <a:noFill/>
        </p:spPr>
        <p:txBody>
          <a:bodyPr wrap="square" rtlCol="0">
            <a:spAutoFit/>
          </a:bodyPr>
          <a:lstStyle/>
          <a:p>
            <a:r>
              <a:rPr lang="en-GB" sz="2400" dirty="0"/>
              <a:t>Many sets of bus stops, internal and external, served by numerous bus routes</a:t>
            </a:r>
            <a:r>
              <a:rPr lang="en-GB" sz="2400"/>
              <a:t>.</a:t>
            </a:r>
            <a:endParaRPr lang="en-GB" sz="2400" dirty="0"/>
          </a:p>
          <a:p>
            <a:endParaRPr lang="en-GB" sz="2400" dirty="0"/>
          </a:p>
          <a:p>
            <a:r>
              <a:rPr lang="en-GB" sz="2400" dirty="0"/>
              <a:t>Three bus services run through the site, stopping at several sets of on-site bus stops</a:t>
            </a:r>
            <a:r>
              <a:rPr lang="en-GB" sz="2400"/>
              <a:t>.</a:t>
            </a:r>
            <a:endParaRPr lang="en-GB" sz="2400" dirty="0"/>
          </a:p>
          <a:p>
            <a:endParaRPr lang="en-GB" sz="2400" dirty="0"/>
          </a:p>
          <a:p>
            <a:r>
              <a:rPr lang="en-GB" sz="2400" dirty="0"/>
              <a:t>Wembley Park Station on the Jubilee and Metropolitan </a:t>
            </a:r>
            <a:r>
              <a:rPr lang="en-GB" sz="2400"/>
              <a:t>Lines.</a:t>
            </a:r>
          </a:p>
          <a:p>
            <a:endParaRPr lang="en-GB" sz="2400"/>
          </a:p>
          <a:p>
            <a:r>
              <a:rPr lang="en-GB" sz="2400" dirty="0"/>
              <a:t>Wembley Stadium Station served by Chiltern Railways</a:t>
            </a:r>
            <a:r>
              <a:rPr lang="en-GB" sz="2400"/>
              <a:t>.</a:t>
            </a:r>
            <a:endParaRPr lang="en-GB" sz="2400" dirty="0"/>
          </a:p>
          <a:p>
            <a:endParaRPr lang="en-GB" sz="2400" dirty="0"/>
          </a:p>
          <a:p>
            <a:r>
              <a:rPr lang="en-GB" sz="2400" dirty="0"/>
              <a:t>Wembley Central Station served by Southern, also on the London Overground network and the Bakerloo </a:t>
            </a:r>
            <a:r>
              <a:rPr lang="en-GB" sz="2400"/>
              <a:t>Line.</a:t>
            </a:r>
            <a:endParaRPr lang="en-GB" sz="2400" dirty="0"/>
          </a:p>
        </p:txBody>
      </p:sp>
      <p:pic>
        <p:nvPicPr>
          <p:cNvPr id="2" name="Picture 1" descr="Icon&#10;&#10;Description automatically generated">
            <a:extLst>
              <a:ext uri="{FF2B5EF4-FFF2-40B4-BE49-F238E27FC236}">
                <a16:creationId xmlns:a16="http://schemas.microsoft.com/office/drawing/2014/main" id="{AE0EFAF5-7349-42F0-1992-1149B8828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189152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Travel Plan Features</a:t>
            </a:r>
          </a:p>
        </p:txBody>
      </p:sp>
      <p:sp>
        <p:nvSpPr>
          <p:cNvPr id="4" name="TextBox 3">
            <a:extLst>
              <a:ext uri="{FF2B5EF4-FFF2-40B4-BE49-F238E27FC236}">
                <a16:creationId xmlns:a16="http://schemas.microsoft.com/office/drawing/2014/main" id="{877D58FD-E6CF-9825-8FCC-5AAD5943F055}"/>
              </a:ext>
            </a:extLst>
          </p:cNvPr>
          <p:cNvSpPr txBox="1"/>
          <p:nvPr/>
        </p:nvSpPr>
        <p:spPr>
          <a:xfrm>
            <a:off x="930087" y="1462444"/>
            <a:ext cx="8310520" cy="4154984"/>
          </a:xfrm>
          <a:prstGeom prst="rect">
            <a:avLst/>
          </a:prstGeom>
          <a:noFill/>
        </p:spPr>
        <p:txBody>
          <a:bodyPr wrap="square" rtlCol="0">
            <a:spAutoFit/>
          </a:bodyPr>
          <a:lstStyle/>
          <a:p>
            <a:r>
              <a:rPr lang="en-GB" sz="2400" dirty="0"/>
              <a:t>Travel plan implemented in October 2019 with the main objective in line with the Mayor’s Transport Strategy</a:t>
            </a:r>
            <a:r>
              <a:rPr lang="en-GB" sz="2400"/>
              <a:t>.</a:t>
            </a:r>
            <a:endParaRPr lang="en-GB" sz="2400" dirty="0"/>
          </a:p>
          <a:p>
            <a:endParaRPr lang="en-GB" sz="2400" dirty="0"/>
          </a:p>
          <a:p>
            <a:r>
              <a:rPr lang="en-GB" sz="2400" dirty="0"/>
              <a:t>Bus routes introduced and extended through the site</a:t>
            </a:r>
            <a:r>
              <a:rPr lang="en-GB" sz="2400"/>
              <a:t>.</a:t>
            </a:r>
            <a:endParaRPr lang="en-GB" sz="2400" dirty="0"/>
          </a:p>
          <a:p>
            <a:endParaRPr lang="en-GB" sz="2400" dirty="0"/>
          </a:p>
          <a:p>
            <a:r>
              <a:rPr lang="en-GB" sz="2400" dirty="0"/>
              <a:t>Olympic Way and White Horse Bridge improved</a:t>
            </a:r>
            <a:r>
              <a:rPr lang="en-GB" sz="2400"/>
              <a:t>.</a:t>
            </a:r>
            <a:endParaRPr lang="en-GB" sz="2400" dirty="0"/>
          </a:p>
          <a:p>
            <a:endParaRPr lang="en-GB" sz="2400" dirty="0"/>
          </a:p>
          <a:p>
            <a:r>
              <a:rPr lang="en-GB" sz="2400" dirty="0"/>
              <a:t>New pedestrian crossings and traffic calming measures</a:t>
            </a:r>
            <a:r>
              <a:rPr lang="en-GB" sz="2400"/>
              <a:t>.</a:t>
            </a:r>
            <a:endParaRPr lang="en-GB" sz="2400" dirty="0"/>
          </a:p>
          <a:p>
            <a:endParaRPr lang="en-GB" sz="2400" dirty="0"/>
          </a:p>
          <a:p>
            <a:r>
              <a:rPr lang="en-GB" sz="2400" dirty="0"/>
              <a:t>Cycle parking meets the London Plan standard and car parking is well below the GLA maximum standard</a:t>
            </a:r>
            <a:r>
              <a:rPr lang="en-GB" sz="2400"/>
              <a:t>.</a:t>
            </a:r>
            <a:endParaRPr lang="en-GB" sz="2400" dirty="0"/>
          </a:p>
        </p:txBody>
      </p:sp>
      <p:pic>
        <p:nvPicPr>
          <p:cNvPr id="2" name="Picture 1" descr="Icon&#10;&#10;Description automatically generated">
            <a:extLst>
              <a:ext uri="{FF2B5EF4-FFF2-40B4-BE49-F238E27FC236}">
                <a16:creationId xmlns:a16="http://schemas.microsoft.com/office/drawing/2014/main" id="{AE0EFAF5-7349-42F0-1992-1149B8828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413886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45F4C-B834-BB7F-733B-721B3602D22E}"/>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The First Physical Site Visit</a:t>
            </a:r>
          </a:p>
        </p:txBody>
      </p:sp>
      <p:sp>
        <p:nvSpPr>
          <p:cNvPr id="4" name="TextBox 3">
            <a:extLst>
              <a:ext uri="{FF2B5EF4-FFF2-40B4-BE49-F238E27FC236}">
                <a16:creationId xmlns:a16="http://schemas.microsoft.com/office/drawing/2014/main" id="{877D58FD-E6CF-9825-8FCC-5AAD5943F055}"/>
              </a:ext>
            </a:extLst>
          </p:cNvPr>
          <p:cNvSpPr txBox="1"/>
          <p:nvPr/>
        </p:nvSpPr>
        <p:spPr>
          <a:xfrm>
            <a:off x="930087" y="1462444"/>
            <a:ext cx="8310520" cy="4154984"/>
          </a:xfrm>
          <a:prstGeom prst="rect">
            <a:avLst/>
          </a:prstGeom>
          <a:noFill/>
        </p:spPr>
        <p:txBody>
          <a:bodyPr wrap="square" rtlCol="0">
            <a:spAutoFit/>
          </a:bodyPr>
          <a:lstStyle/>
          <a:p>
            <a:r>
              <a:rPr lang="en-GB" sz="2400" dirty="0"/>
              <a:t>The first physical site visit took place on 27</a:t>
            </a:r>
            <a:r>
              <a:rPr lang="en-GB" sz="2400" baseline="30000" dirty="0"/>
              <a:t>th</a:t>
            </a:r>
            <a:r>
              <a:rPr lang="en-GB" sz="2400" dirty="0"/>
              <a:t> July 2022, ahead of a planned October or November survey</a:t>
            </a:r>
            <a:r>
              <a:rPr lang="en-GB" sz="2400"/>
              <a:t>.</a:t>
            </a:r>
            <a:endParaRPr lang="en-GB" sz="2400" dirty="0"/>
          </a:p>
          <a:p>
            <a:endParaRPr lang="en-GB" sz="2400" dirty="0"/>
          </a:p>
          <a:p>
            <a:r>
              <a:rPr lang="en-GB" sz="2400" dirty="0"/>
              <a:t>James from MHTC and I toured the site boundary before meeting Ahmed and the Quintain team</a:t>
            </a:r>
            <a:r>
              <a:rPr lang="en-GB" sz="2400"/>
              <a:t>.</a:t>
            </a:r>
            <a:endParaRPr lang="en-GB" sz="2400" dirty="0"/>
          </a:p>
          <a:p>
            <a:endParaRPr lang="en-GB" sz="2400" dirty="0"/>
          </a:p>
          <a:p>
            <a:r>
              <a:rPr lang="en-GB" sz="2400" dirty="0"/>
              <a:t>Meeting with Quintain helped us understand the site further</a:t>
            </a:r>
            <a:r>
              <a:rPr lang="en-GB" sz="2400"/>
              <a:t>.</a:t>
            </a:r>
            <a:endParaRPr lang="en-GB" sz="2400" dirty="0"/>
          </a:p>
          <a:p>
            <a:endParaRPr lang="en-GB" sz="2400" dirty="0"/>
          </a:p>
          <a:p>
            <a:r>
              <a:rPr lang="en-GB" sz="2400" dirty="0"/>
              <a:t>Following the physical site visit, I reassessed the number of vehicle, pedestrian and bus stop accesses</a:t>
            </a:r>
            <a:r>
              <a:rPr lang="en-GB" sz="2400"/>
              <a:t>.</a:t>
            </a:r>
            <a:endParaRPr lang="en-GB" sz="2400" dirty="0"/>
          </a:p>
        </p:txBody>
      </p:sp>
      <p:pic>
        <p:nvPicPr>
          <p:cNvPr id="5" name="Picture 4" descr="Icon&#10;&#10;Description automatically generated">
            <a:extLst>
              <a:ext uri="{FF2B5EF4-FFF2-40B4-BE49-F238E27FC236}">
                <a16:creationId xmlns:a16="http://schemas.microsoft.com/office/drawing/2014/main" id="{569F8553-6C3C-E8AC-DD3C-6AD89BB1E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14006230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BD51AA-40FF-42B4-B724-EC26D6B9AC78}">
  <ds:schemaRefs>
    <ds:schemaRef ds:uri="http://schemas.microsoft.com/sharepoint/v3/contenttype/forms"/>
  </ds:schemaRefs>
</ds:datastoreItem>
</file>

<file path=customXml/itemProps2.xml><?xml version="1.0" encoding="utf-8"?>
<ds:datastoreItem xmlns:ds="http://schemas.openxmlformats.org/officeDocument/2006/customXml" ds:itemID="{E3D3633E-C43E-4957-959C-71F8E0B7843C}">
  <ds:schemaRefs>
    <ds:schemaRef ds:uri="6b2095e5-45cc-46a0-a5ff-7534f9b29bc9"/>
    <ds:schemaRef ds:uri="d0294d5e-4e3d-4b1c-9473-73456619eb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962</TotalTime>
  <Words>4224</Words>
  <Application>Microsoft Macintosh PowerPoint</Application>
  <PresentationFormat>Widescreen</PresentationFormat>
  <Paragraphs>162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Edwards | TRICS</dc:creator>
  <cp:lastModifiedBy>WEST Lorraine</cp:lastModifiedBy>
  <cp:revision>14</cp:revision>
  <dcterms:created xsi:type="dcterms:W3CDTF">2023-11-13T12:50:31Z</dcterms:created>
  <dcterms:modified xsi:type="dcterms:W3CDTF">2023-11-30T08:59:22Z</dcterms:modified>
</cp:coreProperties>
</file>